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96" r:id="rId2"/>
    <p:sldMasterId id="2147483706" r:id="rId3"/>
    <p:sldMasterId id="2147483716" r:id="rId4"/>
    <p:sldMasterId id="2147483726" r:id="rId5"/>
  </p:sldMasterIdLst>
  <p:notesMasterIdLst>
    <p:notesMasterId r:id="rId19"/>
  </p:notesMasterIdLst>
  <p:sldIdLst>
    <p:sldId id="356" r:id="rId6"/>
    <p:sldId id="347" r:id="rId7"/>
    <p:sldId id="362" r:id="rId8"/>
    <p:sldId id="363" r:id="rId9"/>
    <p:sldId id="364" r:id="rId10"/>
    <p:sldId id="365" r:id="rId11"/>
    <p:sldId id="366" r:id="rId12"/>
    <p:sldId id="367" r:id="rId13"/>
    <p:sldId id="368" r:id="rId14"/>
    <p:sldId id="372" r:id="rId15"/>
    <p:sldId id="369" r:id="rId16"/>
    <p:sldId id="370" r:id="rId17"/>
    <p:sldId id="371" r:id="rId18"/>
  </p:sldIdLst>
  <p:sldSz cx="9144000" cy="6858000" type="screen4x3"/>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42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42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42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4200" kern="1200">
        <a:solidFill>
          <a:srgbClr val="000000"/>
        </a:solidFill>
        <a:latin typeface="Gill Sans" charset="0"/>
        <a:ea typeface="ヒラギノ角ゴ ProN W3" charset="-128"/>
        <a:cs typeface="+mn-cs"/>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82353" autoAdjust="0"/>
  </p:normalViewPr>
  <p:slideViewPr>
    <p:cSldViewPr>
      <p:cViewPr varScale="1">
        <p:scale>
          <a:sx n="58" d="100"/>
          <a:sy n="58" d="100"/>
        </p:scale>
        <p:origin x="-7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FAA26D3D-D897-4be2-8F04-BA451C77F1D7}"/>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2429180550"/>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Gill Sans" charset="0"/>
        <a:ea typeface="ＭＳ Ｐゴシック" charset="0"/>
        <a:cs typeface="ＭＳ Ｐゴシック" charset="0"/>
      </a:defRPr>
    </a:lvl1pPr>
    <a:lvl2pPr marL="457200" algn="l" rtl="0" eaLnBrk="0" fontAlgn="base" hangingPunct="0">
      <a:spcBef>
        <a:spcPct val="0"/>
      </a:spcBef>
      <a:spcAft>
        <a:spcPct val="0"/>
      </a:spcAft>
      <a:defRPr sz="1200" kern="1200">
        <a:solidFill>
          <a:schemeClr val="tx1"/>
        </a:solidFill>
        <a:latin typeface="Gill Sans"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Gill Sans"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Gill Sans"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Gill San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w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w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3.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w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w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12.jpe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5.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5.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wmf"/><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wmf"/><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1"/>
          <p:cNvSpPr txBox="1">
            <a:spLocks noGrp="1" noChangeArrowheads="1"/>
          </p:cNvSpPr>
          <p:nvPr>
            <p:ph type="sldNum" sz="quarter" idx="10"/>
          </p:nvPr>
        </p:nvSpPr>
        <p:spPr>
          <a:ln/>
        </p:spPr>
        <p:txBody>
          <a:bodyPr/>
          <a:lstStyle>
            <a:lvl1pPr>
              <a:defRPr/>
            </a:lvl1pPr>
          </a:lstStyle>
          <a:p>
            <a:fld id="{541E8241-C960-4E9F-BB11-ACF2E9752212}" type="slidenum">
              <a:rPr lang="en-US"/>
              <a:pPr/>
              <a:t>‹#›</a:t>
            </a:fld>
            <a:endParaRPr lang="en-US"/>
          </a:p>
        </p:txBody>
      </p:sp>
    </p:spTree>
    <p:extLst>
      <p:ext uri="{BB962C8B-B14F-4D97-AF65-F5344CB8AC3E}">
        <p14:creationId xmlns:p14="http://schemas.microsoft.com/office/powerpoint/2010/main" val="1164043616"/>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1"/>
          <p:cNvSpPr txBox="1">
            <a:spLocks noGrp="1" noChangeArrowheads="1"/>
          </p:cNvSpPr>
          <p:nvPr>
            <p:ph type="sldNum" sz="quarter" idx="10"/>
          </p:nvPr>
        </p:nvSpPr>
        <p:spPr>
          <a:ln/>
        </p:spPr>
        <p:txBody>
          <a:bodyPr/>
          <a:lstStyle>
            <a:lvl1pPr>
              <a:defRPr/>
            </a:lvl1pPr>
          </a:lstStyle>
          <a:p>
            <a:fld id="{6E55E5B4-84B6-482C-84F6-CC8882E682E9}" type="slidenum">
              <a:rPr lang="en-US"/>
              <a:pPr/>
              <a:t>‹#›</a:t>
            </a:fld>
            <a:endParaRPr lang="en-US"/>
          </a:p>
        </p:txBody>
      </p:sp>
    </p:spTree>
    <p:extLst>
      <p:ext uri="{BB962C8B-B14F-4D97-AF65-F5344CB8AC3E}">
        <p14:creationId xmlns:p14="http://schemas.microsoft.com/office/powerpoint/2010/main" val="413001074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1"/>
          <p:cNvSpPr txBox="1">
            <a:spLocks noGrp="1" noChangeArrowheads="1"/>
          </p:cNvSpPr>
          <p:nvPr>
            <p:ph type="sldNum" sz="quarter" idx="10"/>
          </p:nvPr>
        </p:nvSpPr>
        <p:spPr>
          <a:ln/>
        </p:spPr>
        <p:txBody>
          <a:bodyPr/>
          <a:lstStyle>
            <a:lvl1pPr>
              <a:defRPr/>
            </a:lvl1pPr>
          </a:lstStyle>
          <a:p>
            <a:fld id="{2F56DF2D-0B37-4DD0-BFBB-00682E8C6632}" type="slidenum">
              <a:rPr lang="en-US"/>
              <a:pPr/>
              <a:t>‹#›</a:t>
            </a:fld>
            <a:endParaRPr lang="en-US"/>
          </a:p>
        </p:txBody>
      </p:sp>
    </p:spTree>
    <p:extLst>
      <p:ext uri="{BB962C8B-B14F-4D97-AF65-F5344CB8AC3E}">
        <p14:creationId xmlns:p14="http://schemas.microsoft.com/office/powerpoint/2010/main" val="362989322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0" y="3629025"/>
            <a:ext cx="4587875" cy="1639661"/>
          </a:xfrm>
          <a:prstGeom prst="rect">
            <a:avLst/>
          </a:prstGeom>
        </p:spPr>
        <p:txBody>
          <a:bodyPr lIns="0" tIns="0" rIns="0" bIns="0"/>
          <a:lstStyle>
            <a:lvl1pPr marL="228600" indent="-22860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a:xfrm>
            <a:off x="2825495" y="6542992"/>
            <a:ext cx="3648457" cy="228600"/>
          </a:xfrm>
          <a:prstGeom prst="rect">
            <a:avLst/>
          </a:prstGeom>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userDrawn="1">
            <p:ph type="title"/>
          </p:nvPr>
        </p:nvSpPr>
        <p:spPr>
          <a:xfrm>
            <a:off x="349250" y="1736726"/>
            <a:ext cx="4587875" cy="1765300"/>
          </a:xfrm>
          <a:prstGeom prst="rect">
            <a:avLst/>
          </a:prstGeom>
        </p:spPr>
        <p:txBody>
          <a:bodyPr lIns="0" anchor="b"/>
          <a:lstStyle>
            <a:lvl1pPr algn="l">
              <a:lnSpc>
                <a:spcPts val="4000"/>
              </a:lnSpc>
              <a:defRPr sz="3800" b="0">
                <a:solidFill>
                  <a:schemeClr val="accent3"/>
                </a:solidFill>
              </a:defRPr>
            </a:lvl1pPr>
          </a:lstStyle>
          <a:p>
            <a:endParaRPr lang="en-US" dirty="0" smtClean="0"/>
          </a:p>
        </p:txBody>
      </p:sp>
      <p:pic>
        <p:nvPicPr>
          <p:cNvPr id="10" name="Picture 9" descr="Runner_2_HiRes.jpg"/>
          <p:cNvPicPr>
            <a:picLocks noChangeAspect="1"/>
          </p:cNvPicPr>
          <p:nvPr userDrawn="1"/>
        </p:nvPicPr>
        <p:blipFill>
          <a:blip r:embed="rId2" cstate="print"/>
          <a:stretch>
            <a:fillRect/>
          </a:stretch>
        </p:blipFill>
        <p:spPr>
          <a:xfrm>
            <a:off x="5268686" y="2392355"/>
            <a:ext cx="3526064" cy="2259545"/>
          </a:xfrm>
          <a:prstGeom prst="rect">
            <a:avLst/>
          </a:prstGeom>
        </p:spPr>
      </p:pic>
    </p:spTree>
    <p:extLst>
      <p:ext uri="{BB962C8B-B14F-4D97-AF65-F5344CB8AC3E}">
        <p14:creationId xmlns:p14="http://schemas.microsoft.com/office/powerpoint/2010/main" val="3526542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FFFFF"/>
        </a:solidFill>
        <a:effectLst/>
      </p:bgPr>
    </p:bg>
    <p:spTree>
      <p:nvGrpSpPr>
        <p:cNvPr id="1" name=""/>
        <p:cNvGrpSpPr/>
        <p:nvPr/>
      </p:nvGrpSpPr>
      <p:grpSpPr>
        <a:xfrm>
          <a:off x="0" y="0"/>
          <a:ext cx="0" cy="0"/>
          <a:chOff x="0" y="0"/>
          <a:chExt cx="0" cy="0"/>
        </a:xfrm>
      </p:grpSpPr>
      <p:pic>
        <p:nvPicPr>
          <p:cNvPr id="40" name="Picture 39"/>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5470979" y="4624074"/>
            <a:ext cx="3309257" cy="1477138"/>
          </a:xfrm>
          <a:prstGeom prst="rect">
            <a:avLst/>
          </a:prstGeom>
        </p:spPr>
      </p:pic>
      <p:pic>
        <p:nvPicPr>
          <p:cNvPr id="49" name="Picture 48" descr="copyright-eng.jpg"/>
          <p:cNvPicPr>
            <a:picLocks noChangeAspect="1"/>
          </p:cNvPicPr>
          <p:nvPr userDrawn="1"/>
        </p:nvPicPr>
        <p:blipFill>
          <a:blip r:embed="rId3" cstate="print"/>
          <a:stretch>
            <a:fillRect/>
          </a:stretch>
        </p:blipFill>
        <p:spPr>
          <a:xfrm>
            <a:off x="328174" y="6548058"/>
            <a:ext cx="2317395" cy="233742"/>
          </a:xfrm>
          <a:prstGeom prst="rect">
            <a:avLst/>
          </a:prstGeom>
        </p:spPr>
      </p:pic>
      <p:sp>
        <p:nvSpPr>
          <p:cNvPr id="4100" name="Rectangle 4"/>
          <p:cNvSpPr>
            <a:spLocks noGrp="1" noChangeArrowheads="1"/>
          </p:cNvSpPr>
          <p:nvPr>
            <p:ph type="subTitle" idx="1"/>
          </p:nvPr>
        </p:nvSpPr>
        <p:spPr bwMode="black">
          <a:xfrm>
            <a:off x="4658155" y="3629025"/>
            <a:ext cx="4127331" cy="1678210"/>
          </a:xfrm>
        </p:spPr>
        <p:txBody>
          <a:bodyPr>
            <a:noAutofit/>
          </a:bodyPr>
          <a:lstStyle>
            <a:lvl1pPr marL="0" indent="0">
              <a:buFont typeface="Wingdings 2" pitchFamily="18" charset="2"/>
              <a:buNone/>
              <a:defRPr sz="2200">
                <a:solidFill>
                  <a:schemeClr val="tx1"/>
                </a:solidFill>
              </a:defRPr>
            </a:lvl1pPr>
          </a:lstStyle>
          <a:p>
            <a:r>
              <a:rPr lang="en-US" dirty="0"/>
              <a:t>Click to edit Master subtitle style</a:t>
            </a:r>
          </a:p>
        </p:txBody>
      </p:sp>
      <p:sp>
        <p:nvSpPr>
          <p:cNvPr id="4099" name="Rectangle 3"/>
          <p:cNvSpPr>
            <a:spLocks noGrp="1" noChangeArrowheads="1"/>
          </p:cNvSpPr>
          <p:nvPr>
            <p:ph type="ctrTitle"/>
          </p:nvPr>
        </p:nvSpPr>
        <p:spPr bwMode="black">
          <a:xfrm>
            <a:off x="4658155" y="1746249"/>
            <a:ext cx="4118134" cy="1765301"/>
          </a:xfrm>
        </p:spPr>
        <p:txBody>
          <a:bodyPr tIns="0" bIns="0" anchor="b"/>
          <a:lstStyle>
            <a:lvl1pPr>
              <a:lnSpc>
                <a:spcPts val="4000"/>
              </a:lnSpc>
              <a:defRPr sz="3800" b="0">
                <a:solidFill>
                  <a:schemeClr val="accent3"/>
                </a:solidFill>
              </a:defRPr>
            </a:lvl1pPr>
          </a:lstStyle>
          <a:p>
            <a:r>
              <a:rPr lang="en-US" dirty="0"/>
              <a:t>Click to edit Master title style</a:t>
            </a:r>
          </a:p>
        </p:txBody>
      </p:sp>
      <p:pic>
        <p:nvPicPr>
          <p:cNvPr id="14" name="Picture 13"/>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a:fillRect/>
          </a:stretch>
        </p:blipFill>
        <p:spPr>
          <a:xfrm>
            <a:off x="331856" y="317258"/>
            <a:ext cx="1054977" cy="1234440"/>
          </a:xfrm>
          <a:prstGeom prst="rect">
            <a:avLst/>
          </a:prstGeom>
        </p:spPr>
      </p:pic>
      <p:pic>
        <p:nvPicPr>
          <p:cNvPr id="50" name="Picture 49"/>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a:fillRect/>
          </a:stretch>
        </p:blipFill>
        <p:spPr>
          <a:xfrm>
            <a:off x="7352524" y="426955"/>
            <a:ext cx="1436523" cy="186610"/>
          </a:xfrm>
          <a:prstGeom prst="rect">
            <a:avLst/>
          </a:prstGeom>
        </p:spPr>
      </p:pic>
      <p:sp>
        <p:nvSpPr>
          <p:cNvPr id="52"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rPr>
              <a:pPr>
                <a:defRPr/>
              </a:pPr>
              <a:t>‹#›</a:t>
            </a:fld>
            <a:endParaRPr lang="en-US">
              <a:solidFill>
                <a:srgbClr val="000000"/>
              </a:solidFill>
            </a:endParaRPr>
          </a:p>
        </p:txBody>
      </p:sp>
      <p:sp>
        <p:nvSpPr>
          <p:cNvPr id="54"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rPr>
              <a:t>NetApp Confidential - Internal Use Only</a:t>
            </a:r>
            <a:endParaRPr lang="en-US" dirty="0">
              <a:solidFill>
                <a:srgbClr val="000000"/>
              </a:solidFill>
            </a:endParaRPr>
          </a:p>
        </p:txBody>
      </p:sp>
      <p:pic>
        <p:nvPicPr>
          <p:cNvPr id="41" name="Picture 40" descr="Runners_1_HiRes.jpg"/>
          <p:cNvPicPr>
            <a:picLocks noChangeAspect="1"/>
          </p:cNvPicPr>
          <p:nvPr userDrawn="1"/>
        </p:nvPicPr>
        <p:blipFill>
          <a:blip r:embed="rId6" cstate="print"/>
          <a:srcRect/>
          <a:stretch>
            <a:fillRect/>
          </a:stretch>
        </p:blipFill>
        <p:spPr>
          <a:xfrm>
            <a:off x="0" y="2115280"/>
            <a:ext cx="4486024" cy="3236210"/>
          </a:xfrm>
          <a:prstGeom prst="rect">
            <a:avLst/>
          </a:prstGeom>
        </p:spPr>
      </p:pic>
    </p:spTree>
    <p:extLst>
      <p:ext uri="{BB962C8B-B14F-4D97-AF65-F5344CB8AC3E}">
        <p14:creationId xmlns:p14="http://schemas.microsoft.com/office/powerpoint/2010/main" val="3497491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3" name="Content Placeholder 2"/>
          <p:cNvSpPr>
            <a:spLocks noGrp="1"/>
          </p:cNvSpPr>
          <p:nvPr>
            <p:ph idx="1"/>
          </p:nvPr>
        </p:nvSpPr>
        <p:spPr>
          <a:xfrm>
            <a:off x="1169988" y="1281112"/>
            <a:ext cx="7603490" cy="5043488"/>
          </a:xfrm>
        </p:spPr>
        <p:txBody>
          <a:bodyPr>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077938D5-676B-4424-8B52-343AF2A1253B}" type="slidenum">
              <a:rPr lang="en-US">
                <a:solidFill>
                  <a:srgbClr val="000000"/>
                </a:solidFill>
              </a:rPr>
              <a:pPr>
                <a:defRPr/>
              </a:pPr>
              <a:t>‹#›</a:t>
            </a:fld>
            <a:endParaRPr lang="en-US">
              <a:solidFill>
                <a:srgbClr val="000000"/>
              </a:solidFill>
            </a:endParaRPr>
          </a:p>
        </p:txBody>
      </p:sp>
      <p:sp>
        <p:nvSpPr>
          <p:cNvPr id="5"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dirty="0">
              <a:solidFill>
                <a:srgbClr val="000000"/>
              </a:solidFill>
            </a:endParaRPr>
          </a:p>
        </p:txBody>
      </p:sp>
      <p:grpSp>
        <p:nvGrpSpPr>
          <p:cNvPr id="9" name="Group 8"/>
          <p:cNvGrpSpPr/>
          <p:nvPr userDrawn="1"/>
        </p:nvGrpSpPr>
        <p:grpSpPr bwMode="gray">
          <a:xfrm>
            <a:off x="347662" y="6445714"/>
            <a:ext cx="8449056" cy="107486"/>
            <a:chOff x="347662" y="6160730"/>
            <a:chExt cx="8449056" cy="107486"/>
          </a:xfrm>
        </p:grpSpPr>
        <p:sp>
          <p:nvSpPr>
            <p:cNvPr id="10"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1"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75215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9988" y="1281112"/>
            <a:ext cx="3591731" cy="5043487"/>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29200" y="1281112"/>
            <a:ext cx="3765550" cy="5043487"/>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870DF13B-F67F-4AC9-9D3E-BD49C9AC582F}" type="slidenum">
              <a:rPr lang="en-US">
                <a:solidFill>
                  <a:srgbClr val="000000"/>
                </a:solidFill>
              </a:rPr>
              <a:pPr>
                <a:defRPr/>
              </a:pPr>
              <a:t>‹#›</a:t>
            </a:fld>
            <a:endParaRPr lang="en-US">
              <a:solidFill>
                <a:srgbClr val="000000"/>
              </a:solidFill>
            </a:endParaRPr>
          </a:p>
        </p:txBody>
      </p:sp>
      <p:sp>
        <p:nvSpPr>
          <p:cNvPr id="6"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7" name="Group 6"/>
          <p:cNvGrpSpPr/>
          <p:nvPr userDrawn="1"/>
        </p:nvGrpSpPr>
        <p:grpSpPr bwMode="gray">
          <a:xfrm>
            <a:off x="347662" y="6445714"/>
            <a:ext cx="8449056" cy="107486"/>
            <a:chOff x="347662" y="6160730"/>
            <a:chExt cx="8449056" cy="107486"/>
          </a:xfrm>
        </p:grpSpPr>
        <p:sp>
          <p:nvSpPr>
            <p:cNvPr id="8"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9"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40657394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481857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0" y="3629025"/>
            <a:ext cx="4587875" cy="1639661"/>
          </a:xfrm>
        </p:spPr>
        <p:txBody>
          <a:bodyPr lIns="0" tIns="0" rIns="0" bIns="0"/>
          <a:lstStyle>
            <a:lvl1pPr marL="228600" indent="-22860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userDrawn="1">
            <p:ph type="title"/>
          </p:nvPr>
        </p:nvSpPr>
        <p:spPr>
          <a:xfrm>
            <a:off x="349250" y="1736726"/>
            <a:ext cx="4587875" cy="1765300"/>
          </a:xfrm>
        </p:spPr>
        <p:txBody>
          <a:bodyPr lIns="0" anchor="b"/>
          <a:lstStyle>
            <a:lvl1pPr algn="l">
              <a:lnSpc>
                <a:spcPts val="4000"/>
              </a:lnSpc>
              <a:defRPr sz="3800" b="0">
                <a:solidFill>
                  <a:schemeClr val="accent3"/>
                </a:solidFill>
              </a:defRPr>
            </a:lvl1pPr>
          </a:lstStyle>
          <a:p>
            <a:endParaRPr lang="en-US" dirty="0" smtClean="0"/>
          </a:p>
        </p:txBody>
      </p:sp>
      <p:pic>
        <p:nvPicPr>
          <p:cNvPr id="10" name="Picture 9" descr="Runner_2_HiRes.jpg"/>
          <p:cNvPicPr>
            <a:picLocks noChangeAspect="1"/>
          </p:cNvPicPr>
          <p:nvPr userDrawn="1"/>
        </p:nvPicPr>
        <p:blipFill>
          <a:blip r:embed="rId2" cstate="print"/>
          <a:stretch>
            <a:fillRect/>
          </a:stretch>
        </p:blipFill>
        <p:spPr>
          <a:xfrm>
            <a:off x="5268686" y="2392355"/>
            <a:ext cx="3526064" cy="2259545"/>
          </a:xfrm>
          <a:prstGeom prst="rect">
            <a:avLst/>
          </a:prstGeom>
        </p:spPr>
      </p:pic>
    </p:spTree>
    <p:extLst>
      <p:ext uri="{BB962C8B-B14F-4D97-AF65-F5344CB8AC3E}">
        <p14:creationId xmlns:p14="http://schemas.microsoft.com/office/powerpoint/2010/main" val="3704514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Divider 2">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1" y="3628572"/>
            <a:ext cx="4587874" cy="1642675"/>
          </a:xfrm>
        </p:spPr>
        <p:txBody>
          <a:bodyPr lIns="0" tIns="0" rIns="0" bIns="0"/>
          <a:lstStyle>
            <a:lvl1pPr marL="0" indent="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p:ph type="title"/>
          </p:nvPr>
        </p:nvSpPr>
        <p:spPr>
          <a:xfrm>
            <a:off x="349250" y="1736725"/>
            <a:ext cx="4587875" cy="1766207"/>
          </a:xfrm>
        </p:spPr>
        <p:txBody>
          <a:bodyPr lIns="0" anchor="b"/>
          <a:lstStyle>
            <a:lvl1pPr algn="l">
              <a:lnSpc>
                <a:spcPts val="4000"/>
              </a:lnSpc>
              <a:defRPr sz="3800" b="0">
                <a:solidFill>
                  <a:schemeClr val="accent3"/>
                </a:solidFill>
              </a:defRPr>
            </a:lvl1pPr>
          </a:lstStyle>
          <a:p>
            <a:endParaRPr lang="en-US" dirty="0" smtClean="0"/>
          </a:p>
        </p:txBody>
      </p:sp>
      <p:pic>
        <p:nvPicPr>
          <p:cNvPr id="10" name="Picture 9" descr="Runner_2_HiRes.jpg"/>
          <p:cNvPicPr>
            <a:picLocks noChangeAspect="1"/>
          </p:cNvPicPr>
          <p:nvPr userDrawn="1"/>
        </p:nvPicPr>
        <p:blipFill>
          <a:blip r:embed="rId2" cstate="print"/>
          <a:stretch>
            <a:fillRect/>
          </a:stretch>
        </p:blipFill>
        <p:spPr>
          <a:xfrm>
            <a:off x="5268686" y="2392355"/>
            <a:ext cx="3526064" cy="2259545"/>
          </a:xfrm>
          <a:prstGeom prst="rect">
            <a:avLst/>
          </a:prstGeom>
        </p:spPr>
      </p:pic>
    </p:spTree>
    <p:extLst>
      <p:ext uri="{BB962C8B-B14F-4D97-AF65-F5344CB8AC3E}">
        <p14:creationId xmlns:p14="http://schemas.microsoft.com/office/powerpoint/2010/main" val="3311823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2582735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1"/>
          <p:cNvSpPr txBox="1">
            <a:spLocks noGrp="1" noChangeArrowheads="1"/>
          </p:cNvSpPr>
          <p:nvPr>
            <p:ph type="sldNum" sz="quarter" idx="10"/>
          </p:nvPr>
        </p:nvSpPr>
        <p:spPr>
          <a:ln/>
        </p:spPr>
        <p:txBody>
          <a:bodyPr/>
          <a:lstStyle>
            <a:lvl1pPr>
              <a:defRPr/>
            </a:lvl1pPr>
          </a:lstStyle>
          <a:p>
            <a:fld id="{B1E9ABFB-B0F7-4BFF-AF6C-B2AADB02ECBE}" type="slidenum">
              <a:rPr lang="en-US"/>
              <a:pPr/>
              <a:t>‹#›</a:t>
            </a:fld>
            <a:endParaRPr lang="en-US"/>
          </a:p>
        </p:txBody>
      </p:sp>
    </p:spTree>
    <p:extLst>
      <p:ext uri="{BB962C8B-B14F-4D97-AF65-F5344CB8AC3E}">
        <p14:creationId xmlns:p14="http://schemas.microsoft.com/office/powerpoint/2010/main" val="144028154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termission">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46203" y="3074122"/>
            <a:ext cx="3804884" cy="617504"/>
          </a:xfrm>
          <a:prstGeom prst="rect">
            <a:avLst/>
          </a:prstGeom>
        </p:spPr>
      </p:pic>
      <p:pic>
        <p:nvPicPr>
          <p:cNvPr id="7" name="Picture 6" descr="Train_Plane_2_HiRes.jpg"/>
          <p:cNvPicPr>
            <a:picLocks noChangeAspect="1"/>
          </p:cNvPicPr>
          <p:nvPr userDrawn="1"/>
        </p:nvPicPr>
        <p:blipFill>
          <a:blip r:embed="rId3" cstate="print"/>
          <a:stretch>
            <a:fillRect/>
          </a:stretch>
        </p:blipFill>
        <p:spPr>
          <a:xfrm>
            <a:off x="4540029" y="2220683"/>
            <a:ext cx="4245328" cy="1538513"/>
          </a:xfrm>
          <a:prstGeom prst="rect">
            <a:avLst/>
          </a:prstGeom>
        </p:spPr>
      </p:pic>
    </p:spTree>
    <p:extLst>
      <p:ext uri="{BB962C8B-B14F-4D97-AF65-F5344CB8AC3E}">
        <p14:creationId xmlns:p14="http://schemas.microsoft.com/office/powerpoint/2010/main" val="36380596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8" name="Picture 2" descr="C:\Users\freelance\Desktop\NA_PPT_Template_R1_012511\Collateral\NA_ThankYou.wm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7665" y="3004451"/>
            <a:ext cx="3461004" cy="10083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Rocket_1_HiRes.jpg"/>
          <p:cNvPicPr>
            <a:picLocks noChangeAspect="1"/>
          </p:cNvPicPr>
          <p:nvPr userDrawn="1"/>
        </p:nvPicPr>
        <p:blipFill>
          <a:blip r:embed="rId3" cstate="print"/>
          <a:stretch>
            <a:fillRect/>
          </a:stretch>
        </p:blipFill>
        <p:spPr>
          <a:xfrm>
            <a:off x="4791981" y="1611086"/>
            <a:ext cx="3234802" cy="3952136"/>
          </a:xfrm>
          <a:prstGeom prst="rect">
            <a:avLst/>
          </a:prstGeom>
        </p:spPr>
      </p:pic>
    </p:spTree>
    <p:extLst>
      <p:ext uri="{BB962C8B-B14F-4D97-AF65-F5344CB8AC3E}">
        <p14:creationId xmlns:p14="http://schemas.microsoft.com/office/powerpoint/2010/main" val="18861535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FFFFF"/>
        </a:solidFill>
        <a:effectLst/>
      </p:bgPr>
    </p:bg>
    <p:spTree>
      <p:nvGrpSpPr>
        <p:cNvPr id="1" name=""/>
        <p:cNvGrpSpPr/>
        <p:nvPr/>
      </p:nvGrpSpPr>
      <p:grpSpPr>
        <a:xfrm>
          <a:off x="0" y="0"/>
          <a:ext cx="0" cy="0"/>
          <a:chOff x="0" y="0"/>
          <a:chExt cx="0" cy="0"/>
        </a:xfrm>
      </p:grpSpPr>
      <p:pic>
        <p:nvPicPr>
          <p:cNvPr id="40" name="Picture 39"/>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5470979" y="4624074"/>
            <a:ext cx="3309257" cy="1477138"/>
          </a:xfrm>
          <a:prstGeom prst="rect">
            <a:avLst/>
          </a:prstGeom>
        </p:spPr>
      </p:pic>
      <p:pic>
        <p:nvPicPr>
          <p:cNvPr id="49" name="Picture 48" descr="copyright-eng.jpg"/>
          <p:cNvPicPr>
            <a:picLocks noChangeAspect="1"/>
          </p:cNvPicPr>
          <p:nvPr userDrawn="1"/>
        </p:nvPicPr>
        <p:blipFill>
          <a:blip r:embed="rId3" cstate="print"/>
          <a:stretch>
            <a:fillRect/>
          </a:stretch>
        </p:blipFill>
        <p:spPr>
          <a:xfrm>
            <a:off x="328174" y="6548058"/>
            <a:ext cx="2317395" cy="233742"/>
          </a:xfrm>
          <a:prstGeom prst="rect">
            <a:avLst/>
          </a:prstGeom>
        </p:spPr>
      </p:pic>
      <p:sp>
        <p:nvSpPr>
          <p:cNvPr id="4100" name="Rectangle 4"/>
          <p:cNvSpPr>
            <a:spLocks noGrp="1" noChangeArrowheads="1"/>
          </p:cNvSpPr>
          <p:nvPr>
            <p:ph type="subTitle" idx="1"/>
          </p:nvPr>
        </p:nvSpPr>
        <p:spPr bwMode="black">
          <a:xfrm>
            <a:off x="4658155" y="3629025"/>
            <a:ext cx="4127331" cy="1678210"/>
          </a:xfrm>
        </p:spPr>
        <p:txBody>
          <a:bodyPr>
            <a:noAutofit/>
          </a:bodyPr>
          <a:lstStyle>
            <a:lvl1pPr marL="0" indent="0">
              <a:buFont typeface="Wingdings 2" pitchFamily="18" charset="2"/>
              <a:buNone/>
              <a:defRPr sz="2200">
                <a:solidFill>
                  <a:schemeClr val="tx1"/>
                </a:solidFill>
              </a:defRPr>
            </a:lvl1pPr>
          </a:lstStyle>
          <a:p>
            <a:r>
              <a:rPr lang="en-US" dirty="0"/>
              <a:t>Click to edit Master subtitle style</a:t>
            </a:r>
          </a:p>
        </p:txBody>
      </p:sp>
      <p:sp>
        <p:nvSpPr>
          <p:cNvPr id="4099" name="Rectangle 3"/>
          <p:cNvSpPr>
            <a:spLocks noGrp="1" noChangeArrowheads="1"/>
          </p:cNvSpPr>
          <p:nvPr>
            <p:ph type="ctrTitle"/>
          </p:nvPr>
        </p:nvSpPr>
        <p:spPr bwMode="black">
          <a:xfrm>
            <a:off x="4658155" y="1746249"/>
            <a:ext cx="4118134" cy="1765301"/>
          </a:xfrm>
        </p:spPr>
        <p:txBody>
          <a:bodyPr tIns="0" bIns="0" anchor="b"/>
          <a:lstStyle>
            <a:lvl1pPr>
              <a:lnSpc>
                <a:spcPts val="4000"/>
              </a:lnSpc>
              <a:defRPr sz="3800" b="0">
                <a:solidFill>
                  <a:schemeClr val="accent3"/>
                </a:solidFill>
              </a:defRPr>
            </a:lvl1pPr>
          </a:lstStyle>
          <a:p>
            <a:r>
              <a:rPr lang="en-US" dirty="0"/>
              <a:t>Click to edit Master title style</a:t>
            </a:r>
          </a:p>
        </p:txBody>
      </p:sp>
      <p:pic>
        <p:nvPicPr>
          <p:cNvPr id="14" name="Picture 13"/>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a:fillRect/>
          </a:stretch>
        </p:blipFill>
        <p:spPr>
          <a:xfrm>
            <a:off x="331856" y="317258"/>
            <a:ext cx="1054977" cy="1234440"/>
          </a:xfrm>
          <a:prstGeom prst="rect">
            <a:avLst/>
          </a:prstGeom>
        </p:spPr>
      </p:pic>
      <p:pic>
        <p:nvPicPr>
          <p:cNvPr id="50" name="Picture 49"/>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a:fillRect/>
          </a:stretch>
        </p:blipFill>
        <p:spPr>
          <a:xfrm>
            <a:off x="7352524" y="426955"/>
            <a:ext cx="1436523" cy="186610"/>
          </a:xfrm>
          <a:prstGeom prst="rect">
            <a:avLst/>
          </a:prstGeom>
        </p:spPr>
      </p:pic>
      <p:sp>
        <p:nvSpPr>
          <p:cNvPr id="52"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rPr>
              <a:pPr>
                <a:defRPr/>
              </a:pPr>
              <a:t>‹#›</a:t>
            </a:fld>
            <a:endParaRPr lang="en-US">
              <a:solidFill>
                <a:srgbClr val="000000"/>
              </a:solidFill>
            </a:endParaRPr>
          </a:p>
        </p:txBody>
      </p:sp>
      <p:sp>
        <p:nvSpPr>
          <p:cNvPr id="54"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rPr>
              <a:t>NetApp Confidential - Internal Use Only</a:t>
            </a:r>
            <a:endParaRPr lang="en-US" dirty="0">
              <a:solidFill>
                <a:srgbClr val="000000"/>
              </a:solidFill>
            </a:endParaRPr>
          </a:p>
        </p:txBody>
      </p:sp>
      <p:pic>
        <p:nvPicPr>
          <p:cNvPr id="41" name="Picture 40" descr="Runners_1_HiRes.jpg"/>
          <p:cNvPicPr>
            <a:picLocks noChangeAspect="1"/>
          </p:cNvPicPr>
          <p:nvPr userDrawn="1"/>
        </p:nvPicPr>
        <p:blipFill>
          <a:blip r:embed="rId6" cstate="print"/>
          <a:srcRect/>
          <a:stretch>
            <a:fillRect/>
          </a:stretch>
        </p:blipFill>
        <p:spPr>
          <a:xfrm>
            <a:off x="0" y="2115280"/>
            <a:ext cx="4486024" cy="3236210"/>
          </a:xfrm>
          <a:prstGeom prst="rect">
            <a:avLst/>
          </a:prstGeom>
        </p:spPr>
      </p:pic>
    </p:spTree>
    <p:extLst>
      <p:ext uri="{BB962C8B-B14F-4D97-AF65-F5344CB8AC3E}">
        <p14:creationId xmlns:p14="http://schemas.microsoft.com/office/powerpoint/2010/main" val="19386056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3" name="Content Placeholder 2"/>
          <p:cNvSpPr>
            <a:spLocks noGrp="1"/>
          </p:cNvSpPr>
          <p:nvPr>
            <p:ph idx="1"/>
          </p:nvPr>
        </p:nvSpPr>
        <p:spPr>
          <a:xfrm>
            <a:off x="1169988" y="1281112"/>
            <a:ext cx="7603490" cy="5043488"/>
          </a:xfrm>
        </p:spPr>
        <p:txBody>
          <a:bodyPr>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077938D5-676B-4424-8B52-343AF2A1253B}" type="slidenum">
              <a:rPr lang="en-US">
                <a:solidFill>
                  <a:srgbClr val="000000"/>
                </a:solidFill>
              </a:rPr>
              <a:pPr>
                <a:defRPr/>
              </a:pPr>
              <a:t>‹#›</a:t>
            </a:fld>
            <a:endParaRPr lang="en-US">
              <a:solidFill>
                <a:srgbClr val="000000"/>
              </a:solidFill>
            </a:endParaRPr>
          </a:p>
        </p:txBody>
      </p:sp>
      <p:sp>
        <p:nvSpPr>
          <p:cNvPr id="5"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dirty="0">
              <a:solidFill>
                <a:srgbClr val="000000"/>
              </a:solidFill>
            </a:endParaRPr>
          </a:p>
        </p:txBody>
      </p:sp>
      <p:grpSp>
        <p:nvGrpSpPr>
          <p:cNvPr id="9" name="Group 8"/>
          <p:cNvGrpSpPr/>
          <p:nvPr userDrawn="1"/>
        </p:nvGrpSpPr>
        <p:grpSpPr bwMode="gray">
          <a:xfrm>
            <a:off x="347662" y="6445714"/>
            <a:ext cx="8449056" cy="107486"/>
            <a:chOff x="347662" y="6160730"/>
            <a:chExt cx="8449056" cy="107486"/>
          </a:xfrm>
        </p:grpSpPr>
        <p:sp>
          <p:nvSpPr>
            <p:cNvPr id="10"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1"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18222710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9988" y="1281112"/>
            <a:ext cx="3591731" cy="5043487"/>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29200" y="1281112"/>
            <a:ext cx="3765550" cy="5043487"/>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870DF13B-F67F-4AC9-9D3E-BD49C9AC582F}" type="slidenum">
              <a:rPr lang="en-US">
                <a:solidFill>
                  <a:srgbClr val="000000"/>
                </a:solidFill>
              </a:rPr>
              <a:pPr>
                <a:defRPr/>
              </a:pPr>
              <a:t>‹#›</a:t>
            </a:fld>
            <a:endParaRPr lang="en-US">
              <a:solidFill>
                <a:srgbClr val="000000"/>
              </a:solidFill>
            </a:endParaRPr>
          </a:p>
        </p:txBody>
      </p:sp>
      <p:sp>
        <p:nvSpPr>
          <p:cNvPr id="6"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7" name="Group 6"/>
          <p:cNvGrpSpPr/>
          <p:nvPr userDrawn="1"/>
        </p:nvGrpSpPr>
        <p:grpSpPr bwMode="gray">
          <a:xfrm>
            <a:off x="347662" y="6445714"/>
            <a:ext cx="8449056" cy="107486"/>
            <a:chOff x="347662" y="6160730"/>
            <a:chExt cx="8449056" cy="107486"/>
          </a:xfrm>
        </p:grpSpPr>
        <p:sp>
          <p:nvSpPr>
            <p:cNvPr id="8"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9"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28798651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3513636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0" y="3629025"/>
            <a:ext cx="4587875" cy="1639661"/>
          </a:xfrm>
        </p:spPr>
        <p:txBody>
          <a:bodyPr lIns="0" tIns="0" rIns="0" bIns="0"/>
          <a:lstStyle>
            <a:lvl1pPr marL="228600" indent="-22860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userDrawn="1">
            <p:ph type="title"/>
          </p:nvPr>
        </p:nvSpPr>
        <p:spPr>
          <a:xfrm>
            <a:off x="349250" y="1736726"/>
            <a:ext cx="4587875" cy="1765300"/>
          </a:xfrm>
        </p:spPr>
        <p:txBody>
          <a:bodyPr lIns="0" anchor="b"/>
          <a:lstStyle>
            <a:lvl1pPr algn="l">
              <a:lnSpc>
                <a:spcPts val="4000"/>
              </a:lnSpc>
              <a:defRPr sz="3800" b="0">
                <a:solidFill>
                  <a:schemeClr val="accent3"/>
                </a:solidFill>
              </a:defRPr>
            </a:lvl1pPr>
          </a:lstStyle>
          <a:p>
            <a:endParaRPr lang="en-US" dirty="0" smtClean="0"/>
          </a:p>
        </p:txBody>
      </p:sp>
      <p:pic>
        <p:nvPicPr>
          <p:cNvPr id="10" name="Picture 9" descr="Runner_2_HiRes.jpg"/>
          <p:cNvPicPr>
            <a:picLocks noChangeAspect="1"/>
          </p:cNvPicPr>
          <p:nvPr userDrawn="1"/>
        </p:nvPicPr>
        <p:blipFill>
          <a:blip r:embed="rId2" cstate="print"/>
          <a:stretch>
            <a:fillRect/>
          </a:stretch>
        </p:blipFill>
        <p:spPr>
          <a:xfrm>
            <a:off x="5268686" y="2392355"/>
            <a:ext cx="3526064" cy="2259545"/>
          </a:xfrm>
          <a:prstGeom prst="rect">
            <a:avLst/>
          </a:prstGeom>
        </p:spPr>
      </p:pic>
    </p:spTree>
    <p:extLst>
      <p:ext uri="{BB962C8B-B14F-4D97-AF65-F5344CB8AC3E}">
        <p14:creationId xmlns:p14="http://schemas.microsoft.com/office/powerpoint/2010/main" val="2968266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Divider 2">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1" y="3628572"/>
            <a:ext cx="4587874" cy="1642675"/>
          </a:xfrm>
        </p:spPr>
        <p:txBody>
          <a:bodyPr lIns="0" tIns="0" rIns="0" bIns="0"/>
          <a:lstStyle>
            <a:lvl1pPr marL="0" indent="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p:ph type="title"/>
          </p:nvPr>
        </p:nvSpPr>
        <p:spPr>
          <a:xfrm>
            <a:off x="349250" y="1736725"/>
            <a:ext cx="4587875" cy="1766207"/>
          </a:xfrm>
        </p:spPr>
        <p:txBody>
          <a:bodyPr lIns="0" anchor="b"/>
          <a:lstStyle>
            <a:lvl1pPr algn="l">
              <a:lnSpc>
                <a:spcPts val="4000"/>
              </a:lnSpc>
              <a:defRPr sz="3800" b="0">
                <a:solidFill>
                  <a:schemeClr val="accent3"/>
                </a:solidFill>
              </a:defRPr>
            </a:lvl1pPr>
          </a:lstStyle>
          <a:p>
            <a:endParaRPr lang="en-US" dirty="0" smtClean="0"/>
          </a:p>
        </p:txBody>
      </p:sp>
      <p:pic>
        <p:nvPicPr>
          <p:cNvPr id="10" name="Picture 9" descr="Runner_2_HiRes.jpg"/>
          <p:cNvPicPr>
            <a:picLocks noChangeAspect="1"/>
          </p:cNvPicPr>
          <p:nvPr userDrawn="1"/>
        </p:nvPicPr>
        <p:blipFill>
          <a:blip r:embed="rId2" cstate="print"/>
          <a:stretch>
            <a:fillRect/>
          </a:stretch>
        </p:blipFill>
        <p:spPr>
          <a:xfrm>
            <a:off x="5268686" y="2392355"/>
            <a:ext cx="3526064" cy="2259545"/>
          </a:xfrm>
          <a:prstGeom prst="rect">
            <a:avLst/>
          </a:prstGeom>
        </p:spPr>
      </p:pic>
    </p:spTree>
    <p:extLst>
      <p:ext uri="{BB962C8B-B14F-4D97-AF65-F5344CB8AC3E}">
        <p14:creationId xmlns:p14="http://schemas.microsoft.com/office/powerpoint/2010/main" val="9462212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16373551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termission">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46203" y="3074122"/>
            <a:ext cx="3804884" cy="617504"/>
          </a:xfrm>
          <a:prstGeom prst="rect">
            <a:avLst/>
          </a:prstGeom>
        </p:spPr>
      </p:pic>
      <p:pic>
        <p:nvPicPr>
          <p:cNvPr id="7" name="Picture 6" descr="Train_Plane_2_HiRes.jpg"/>
          <p:cNvPicPr>
            <a:picLocks noChangeAspect="1"/>
          </p:cNvPicPr>
          <p:nvPr userDrawn="1"/>
        </p:nvPicPr>
        <p:blipFill>
          <a:blip r:embed="rId3" cstate="print"/>
          <a:stretch>
            <a:fillRect/>
          </a:stretch>
        </p:blipFill>
        <p:spPr>
          <a:xfrm>
            <a:off x="4540029" y="2220683"/>
            <a:ext cx="4245328" cy="1538513"/>
          </a:xfrm>
          <a:prstGeom prst="rect">
            <a:avLst/>
          </a:prstGeom>
        </p:spPr>
      </p:pic>
    </p:spTree>
    <p:extLst>
      <p:ext uri="{BB962C8B-B14F-4D97-AF65-F5344CB8AC3E}">
        <p14:creationId xmlns:p14="http://schemas.microsoft.com/office/powerpoint/2010/main" val="1692257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1"/>
          <p:cNvSpPr txBox="1">
            <a:spLocks noGrp="1" noChangeArrowheads="1"/>
          </p:cNvSpPr>
          <p:nvPr>
            <p:ph type="sldNum" sz="quarter" idx="10"/>
          </p:nvPr>
        </p:nvSpPr>
        <p:spPr>
          <a:ln/>
        </p:spPr>
        <p:txBody>
          <a:bodyPr/>
          <a:lstStyle>
            <a:lvl1pPr>
              <a:defRPr/>
            </a:lvl1pPr>
          </a:lstStyle>
          <a:p>
            <a:fld id="{AE0C5AC8-56C6-4525-99EA-9964A3DC2B04}" type="slidenum">
              <a:rPr lang="en-US"/>
              <a:pPr/>
              <a:t>‹#›</a:t>
            </a:fld>
            <a:endParaRPr lang="en-US"/>
          </a:p>
        </p:txBody>
      </p:sp>
    </p:spTree>
    <p:extLst>
      <p:ext uri="{BB962C8B-B14F-4D97-AF65-F5344CB8AC3E}">
        <p14:creationId xmlns:p14="http://schemas.microsoft.com/office/powerpoint/2010/main" val="1781111108"/>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8" name="Picture 2" descr="C:\Users\freelance\Desktop\NA_PPT_Template_R1_012511\Collateral\NA_ThankYou.wm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7665" y="3004451"/>
            <a:ext cx="3461004" cy="10083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Rocket_1_HiRes.jpg"/>
          <p:cNvPicPr>
            <a:picLocks noChangeAspect="1"/>
          </p:cNvPicPr>
          <p:nvPr userDrawn="1"/>
        </p:nvPicPr>
        <p:blipFill>
          <a:blip r:embed="rId3" cstate="print"/>
          <a:stretch>
            <a:fillRect/>
          </a:stretch>
        </p:blipFill>
        <p:spPr>
          <a:xfrm>
            <a:off x="4791981" y="1611086"/>
            <a:ext cx="3234802" cy="3952136"/>
          </a:xfrm>
          <a:prstGeom prst="rect">
            <a:avLst/>
          </a:prstGeom>
        </p:spPr>
      </p:pic>
    </p:spTree>
    <p:extLst>
      <p:ext uri="{BB962C8B-B14F-4D97-AF65-F5344CB8AC3E}">
        <p14:creationId xmlns:p14="http://schemas.microsoft.com/office/powerpoint/2010/main" val="32366346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FFFFF"/>
        </a:solidFill>
        <a:effectLst/>
      </p:bgPr>
    </p:bg>
    <p:spTree>
      <p:nvGrpSpPr>
        <p:cNvPr id="1" name=""/>
        <p:cNvGrpSpPr/>
        <p:nvPr/>
      </p:nvGrpSpPr>
      <p:grpSpPr>
        <a:xfrm>
          <a:off x="0" y="0"/>
          <a:ext cx="0" cy="0"/>
          <a:chOff x="0" y="0"/>
          <a:chExt cx="0" cy="0"/>
        </a:xfrm>
      </p:grpSpPr>
      <p:pic>
        <p:nvPicPr>
          <p:cNvPr id="49" name="Picture 48" descr="copyright-eng.jpg"/>
          <p:cNvPicPr>
            <a:picLocks noChangeAspect="1"/>
          </p:cNvPicPr>
          <p:nvPr userDrawn="1"/>
        </p:nvPicPr>
        <p:blipFill>
          <a:blip r:embed="rId2" cstate="print"/>
          <a:stretch>
            <a:fillRect/>
          </a:stretch>
        </p:blipFill>
        <p:spPr>
          <a:xfrm>
            <a:off x="328174" y="6548058"/>
            <a:ext cx="2317395" cy="233742"/>
          </a:xfrm>
          <a:prstGeom prst="rect">
            <a:avLst/>
          </a:prstGeom>
        </p:spPr>
      </p:pic>
      <p:sp>
        <p:nvSpPr>
          <p:cNvPr id="4100" name="Rectangle 4"/>
          <p:cNvSpPr>
            <a:spLocks noGrp="1" noChangeArrowheads="1"/>
          </p:cNvSpPr>
          <p:nvPr>
            <p:ph type="subTitle" idx="1"/>
          </p:nvPr>
        </p:nvSpPr>
        <p:spPr bwMode="black">
          <a:xfrm>
            <a:off x="349250" y="3629025"/>
            <a:ext cx="4127331" cy="1678210"/>
          </a:xfrm>
        </p:spPr>
        <p:txBody>
          <a:bodyPr>
            <a:noAutofit/>
          </a:bodyPr>
          <a:lstStyle>
            <a:lvl1pPr marL="0" indent="0">
              <a:buFont typeface="Wingdings 2" pitchFamily="18" charset="2"/>
              <a:buNone/>
              <a:defRPr sz="2200">
                <a:solidFill>
                  <a:schemeClr val="tx1"/>
                </a:solidFill>
              </a:defRPr>
            </a:lvl1pPr>
          </a:lstStyle>
          <a:p>
            <a:r>
              <a:rPr lang="en-US" dirty="0"/>
              <a:t>Click to edit Master subtitle style</a:t>
            </a:r>
          </a:p>
        </p:txBody>
      </p:sp>
      <p:sp>
        <p:nvSpPr>
          <p:cNvPr id="4099" name="Rectangle 3"/>
          <p:cNvSpPr>
            <a:spLocks noGrp="1" noChangeArrowheads="1"/>
          </p:cNvSpPr>
          <p:nvPr>
            <p:ph type="ctrTitle"/>
          </p:nvPr>
        </p:nvSpPr>
        <p:spPr bwMode="black">
          <a:xfrm>
            <a:off x="349250" y="1746249"/>
            <a:ext cx="4118134" cy="1765301"/>
          </a:xfrm>
        </p:spPr>
        <p:txBody>
          <a:bodyPr tIns="0" bIns="0" anchor="b"/>
          <a:lstStyle>
            <a:lvl1pPr>
              <a:lnSpc>
                <a:spcPts val="4000"/>
              </a:lnSpc>
              <a:defRPr sz="3800" b="0">
                <a:solidFill>
                  <a:schemeClr val="accent3"/>
                </a:solidFill>
              </a:defRPr>
            </a:lvl1pPr>
          </a:lstStyle>
          <a:p>
            <a:r>
              <a:rPr lang="en-US" dirty="0"/>
              <a:t>Click to edit Master title style</a:t>
            </a:r>
          </a:p>
        </p:txBody>
      </p:sp>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a:xfrm>
            <a:off x="331856" y="317258"/>
            <a:ext cx="1054977" cy="1234440"/>
          </a:xfrm>
          <a:prstGeom prst="rect">
            <a:avLst/>
          </a:prstGeom>
        </p:spPr>
      </p:pic>
      <p:pic>
        <p:nvPicPr>
          <p:cNvPr id="50" name="Picture 49"/>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a:fillRect/>
          </a:stretch>
        </p:blipFill>
        <p:spPr>
          <a:xfrm>
            <a:off x="7352524" y="426955"/>
            <a:ext cx="1436523" cy="186610"/>
          </a:xfrm>
          <a:prstGeom prst="rect">
            <a:avLst/>
          </a:prstGeom>
        </p:spPr>
      </p:pic>
      <p:sp>
        <p:nvSpPr>
          <p:cNvPr id="52"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rPr>
              <a:pPr>
                <a:defRPr/>
              </a:pPr>
              <a:t>‹#›</a:t>
            </a:fld>
            <a:endParaRPr lang="en-US">
              <a:solidFill>
                <a:srgbClr val="000000"/>
              </a:solidFill>
            </a:endParaRPr>
          </a:p>
        </p:txBody>
      </p:sp>
      <p:sp>
        <p:nvSpPr>
          <p:cNvPr id="54"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rPr>
              <a:t>NetApp Confidential - Internal Use Only</a:t>
            </a:r>
            <a:endParaRPr lang="en-US" dirty="0">
              <a:solidFill>
                <a:srgbClr val="000000"/>
              </a:solidFill>
            </a:endParaRPr>
          </a:p>
        </p:txBody>
      </p:sp>
      <p:pic>
        <p:nvPicPr>
          <p:cNvPr id="47" name="Picture 46" descr="Boxes_Words_4_HiRes.jpg"/>
          <p:cNvPicPr>
            <a:picLocks noChangeAspect="1"/>
          </p:cNvPicPr>
          <p:nvPr userDrawn="1"/>
        </p:nvPicPr>
        <p:blipFill>
          <a:blip r:embed="rId5" cstate="print"/>
          <a:stretch>
            <a:fillRect/>
          </a:stretch>
        </p:blipFill>
        <p:spPr>
          <a:xfrm>
            <a:off x="4937125" y="897838"/>
            <a:ext cx="3848570" cy="4930168"/>
          </a:xfrm>
          <a:prstGeom prst="rect">
            <a:avLst/>
          </a:prstGeom>
        </p:spPr>
      </p:pic>
    </p:spTree>
    <p:extLst>
      <p:ext uri="{BB962C8B-B14F-4D97-AF65-F5344CB8AC3E}">
        <p14:creationId xmlns:p14="http://schemas.microsoft.com/office/powerpoint/2010/main" val="36683197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169988" y="1281112"/>
            <a:ext cx="7603490" cy="5043488"/>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077938D5-676B-4424-8B52-343AF2A1253B}" type="slidenum">
              <a:rPr lang="en-US">
                <a:solidFill>
                  <a:srgbClr val="000000"/>
                </a:solidFill>
              </a:rPr>
              <a:pPr>
                <a:defRPr/>
              </a:pPr>
              <a:t>‹#›</a:t>
            </a:fld>
            <a:endParaRPr lang="en-US">
              <a:solidFill>
                <a:srgbClr val="000000"/>
              </a:solidFill>
            </a:endParaRPr>
          </a:p>
        </p:txBody>
      </p:sp>
      <p:sp>
        <p:nvSpPr>
          <p:cNvPr id="5"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dirty="0">
              <a:solidFill>
                <a:srgbClr val="000000"/>
              </a:solidFill>
            </a:endParaRPr>
          </a:p>
        </p:txBody>
      </p:sp>
      <p:grpSp>
        <p:nvGrpSpPr>
          <p:cNvPr id="9" name="Group 8"/>
          <p:cNvGrpSpPr/>
          <p:nvPr userDrawn="1"/>
        </p:nvGrpSpPr>
        <p:grpSpPr bwMode="gray">
          <a:xfrm>
            <a:off x="347662" y="6445714"/>
            <a:ext cx="8449056" cy="107486"/>
            <a:chOff x="347662" y="6160730"/>
            <a:chExt cx="8449056" cy="107486"/>
          </a:xfrm>
        </p:grpSpPr>
        <p:sp>
          <p:nvSpPr>
            <p:cNvPr id="10"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1"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25119523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9988" y="1281112"/>
            <a:ext cx="3591731" cy="5043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29200" y="1281112"/>
            <a:ext cx="3765550" cy="5043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870DF13B-F67F-4AC9-9D3E-BD49C9AC582F}" type="slidenum">
              <a:rPr lang="en-US">
                <a:solidFill>
                  <a:srgbClr val="000000"/>
                </a:solidFill>
              </a:rPr>
              <a:pPr>
                <a:defRPr/>
              </a:pPr>
              <a:t>‹#›</a:t>
            </a:fld>
            <a:endParaRPr lang="en-US">
              <a:solidFill>
                <a:srgbClr val="000000"/>
              </a:solidFill>
            </a:endParaRPr>
          </a:p>
        </p:txBody>
      </p:sp>
      <p:sp>
        <p:nvSpPr>
          <p:cNvPr id="6"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7" name="Group 6"/>
          <p:cNvGrpSpPr/>
          <p:nvPr userDrawn="1"/>
        </p:nvGrpSpPr>
        <p:grpSpPr bwMode="gray">
          <a:xfrm>
            <a:off x="347662" y="6445714"/>
            <a:ext cx="8449056" cy="107486"/>
            <a:chOff x="347662" y="6160730"/>
            <a:chExt cx="8449056" cy="107486"/>
          </a:xfrm>
        </p:grpSpPr>
        <p:sp>
          <p:nvSpPr>
            <p:cNvPr id="8"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9"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24173467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13861701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0" y="3629025"/>
            <a:ext cx="4587875" cy="1639661"/>
          </a:xfrm>
        </p:spPr>
        <p:txBody>
          <a:bodyPr lIns="0" tIns="0" rIns="0" bIns="0"/>
          <a:lstStyle>
            <a:lvl1pPr marL="228600" indent="-22860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userDrawn="1">
            <p:ph type="title"/>
          </p:nvPr>
        </p:nvSpPr>
        <p:spPr>
          <a:xfrm>
            <a:off x="349250" y="1746251"/>
            <a:ext cx="4587875" cy="1765300"/>
          </a:xfrm>
        </p:spPr>
        <p:txBody>
          <a:bodyPr lIns="0" anchor="b"/>
          <a:lstStyle>
            <a:lvl1pPr algn="l">
              <a:lnSpc>
                <a:spcPts val="4000"/>
              </a:lnSpc>
              <a:defRPr sz="3800" b="0">
                <a:solidFill>
                  <a:schemeClr val="accent3"/>
                </a:solidFill>
              </a:defRPr>
            </a:lvl1pPr>
          </a:lstStyle>
          <a:p>
            <a:endParaRPr lang="en-US" dirty="0" smtClean="0"/>
          </a:p>
        </p:txBody>
      </p:sp>
      <p:pic>
        <p:nvPicPr>
          <p:cNvPr id="8" name="Picture 7" descr="Boxes_Words_3_HiRes.jpg"/>
          <p:cNvPicPr>
            <a:picLocks noChangeAspect="1"/>
          </p:cNvPicPr>
          <p:nvPr userDrawn="1"/>
        </p:nvPicPr>
        <p:blipFill>
          <a:blip r:embed="rId2" cstate="print"/>
          <a:stretch>
            <a:fillRect/>
          </a:stretch>
        </p:blipFill>
        <p:spPr>
          <a:xfrm>
            <a:off x="5404565" y="1419721"/>
            <a:ext cx="3390857" cy="3754951"/>
          </a:xfrm>
          <a:prstGeom prst="rect">
            <a:avLst/>
          </a:prstGeom>
        </p:spPr>
      </p:pic>
    </p:spTree>
    <p:extLst>
      <p:ext uri="{BB962C8B-B14F-4D97-AF65-F5344CB8AC3E}">
        <p14:creationId xmlns:p14="http://schemas.microsoft.com/office/powerpoint/2010/main" val="15900056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Divider 2">
    <p:spTree>
      <p:nvGrpSpPr>
        <p:cNvPr id="1" name=""/>
        <p:cNvGrpSpPr/>
        <p:nvPr/>
      </p:nvGrpSpPr>
      <p:grpSpPr>
        <a:xfrm>
          <a:off x="0" y="0"/>
          <a:ext cx="0" cy="0"/>
          <a:chOff x="0" y="0"/>
          <a:chExt cx="0" cy="0"/>
        </a:xfrm>
      </p:grpSpPr>
      <p:pic>
        <p:nvPicPr>
          <p:cNvPr id="10" name="Picture 2" descr="C:\Users\freelance\Desktop\HiRes\Frame_PPT_1_HiRes.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6800" y="1245158"/>
            <a:ext cx="7010400" cy="4622242"/>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11"/>
          <p:cNvSpPr>
            <a:spLocks noGrp="1"/>
          </p:cNvSpPr>
          <p:nvPr>
            <p:ph type="body" sz="quarter" idx="12"/>
          </p:nvPr>
        </p:nvSpPr>
        <p:spPr>
          <a:xfrm>
            <a:off x="1169987" y="3690166"/>
            <a:ext cx="6812869" cy="1359525"/>
          </a:xfrm>
        </p:spPr>
        <p:txBody>
          <a:bodyPr lIns="0" tIns="0" rIns="0" bIns="0"/>
          <a:lstStyle>
            <a:lvl1pPr marL="0" indent="0" algn="ctr">
              <a:lnSpc>
                <a:spcPts val="22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userDrawn="1">
            <p:ph type="title"/>
          </p:nvPr>
        </p:nvSpPr>
        <p:spPr>
          <a:xfrm>
            <a:off x="1169988" y="1735182"/>
            <a:ext cx="6798355" cy="1836801"/>
          </a:xfrm>
        </p:spPr>
        <p:txBody>
          <a:bodyPr lIns="0" anchor="b"/>
          <a:lstStyle>
            <a:lvl1pPr algn="ctr">
              <a:lnSpc>
                <a:spcPts val="4000"/>
              </a:lnSpc>
              <a:defRPr sz="3800" b="0">
                <a:solidFill>
                  <a:schemeClr val="accent3"/>
                </a:solidFill>
              </a:defRPr>
            </a:lvl1pPr>
          </a:lstStyle>
          <a:p>
            <a:endParaRPr lang="en-US" dirty="0" smtClean="0"/>
          </a:p>
        </p:txBody>
      </p:sp>
    </p:spTree>
    <p:extLst>
      <p:ext uri="{BB962C8B-B14F-4D97-AF65-F5344CB8AC3E}">
        <p14:creationId xmlns:p14="http://schemas.microsoft.com/office/powerpoint/2010/main" val="7789622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120911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ntermission">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6" name="Picture 5" descr="Boxes_Words_2_HiRes.jpg"/>
          <p:cNvPicPr>
            <a:picLocks noChangeAspect="1"/>
          </p:cNvPicPr>
          <p:nvPr userDrawn="1"/>
        </p:nvPicPr>
        <p:blipFill>
          <a:blip r:embed="rId2" cstate="print"/>
          <a:stretch>
            <a:fillRect/>
          </a:stretch>
        </p:blipFill>
        <p:spPr>
          <a:xfrm>
            <a:off x="5442857" y="1874652"/>
            <a:ext cx="2902857" cy="290285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346203" y="3074122"/>
            <a:ext cx="3804884" cy="617504"/>
          </a:xfrm>
          <a:prstGeom prst="rect">
            <a:avLst/>
          </a:prstGeom>
        </p:spPr>
      </p:pic>
    </p:spTree>
    <p:extLst>
      <p:ext uri="{BB962C8B-B14F-4D97-AF65-F5344CB8AC3E}">
        <p14:creationId xmlns:p14="http://schemas.microsoft.com/office/powerpoint/2010/main" val="41823456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7" name="Picture 6" descr="Boxes_Words_1_HiRes.jpg"/>
          <p:cNvPicPr>
            <a:picLocks noChangeAspect="1"/>
          </p:cNvPicPr>
          <p:nvPr userDrawn="1"/>
        </p:nvPicPr>
        <p:blipFill>
          <a:blip r:embed="rId2" cstate="print"/>
          <a:stretch>
            <a:fillRect/>
          </a:stretch>
        </p:blipFill>
        <p:spPr>
          <a:xfrm>
            <a:off x="4122057" y="2359179"/>
            <a:ext cx="4672693" cy="3503866"/>
          </a:xfrm>
          <a:prstGeom prst="rect">
            <a:avLst/>
          </a:prstGeom>
        </p:spPr>
      </p:pic>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8" name="Picture 2" descr="C:\Users\freelance\Desktop\NA_PPT_Template_R1_012511\Collateral\NA_ThankYou.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47665" y="3004451"/>
            <a:ext cx="3461004" cy="1008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176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1"/>
          <p:cNvSpPr txBox="1">
            <a:spLocks noGrp="1" noChangeArrowheads="1"/>
          </p:cNvSpPr>
          <p:nvPr>
            <p:ph type="sldNum" sz="quarter" idx="10"/>
          </p:nvPr>
        </p:nvSpPr>
        <p:spPr>
          <a:ln/>
        </p:spPr>
        <p:txBody>
          <a:bodyPr/>
          <a:lstStyle>
            <a:lvl1pPr>
              <a:defRPr/>
            </a:lvl1pPr>
          </a:lstStyle>
          <a:p>
            <a:fld id="{E4AA76DA-B7FA-4239-8556-96DD3518FF35}" type="slidenum">
              <a:rPr lang="en-US"/>
              <a:pPr/>
              <a:t>‹#›</a:t>
            </a:fld>
            <a:endParaRPr lang="en-US"/>
          </a:p>
        </p:txBody>
      </p:sp>
    </p:spTree>
    <p:extLst>
      <p:ext uri="{BB962C8B-B14F-4D97-AF65-F5344CB8AC3E}">
        <p14:creationId xmlns:p14="http://schemas.microsoft.com/office/powerpoint/2010/main" val="1009592833"/>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FFFFF"/>
        </a:solidFill>
        <a:effectLst/>
      </p:bgPr>
    </p:bg>
    <p:spTree>
      <p:nvGrpSpPr>
        <p:cNvPr id="1" name=""/>
        <p:cNvGrpSpPr/>
        <p:nvPr/>
      </p:nvGrpSpPr>
      <p:grpSpPr>
        <a:xfrm>
          <a:off x="0" y="0"/>
          <a:ext cx="0" cy="0"/>
          <a:chOff x="0" y="0"/>
          <a:chExt cx="0" cy="0"/>
        </a:xfrm>
      </p:grpSpPr>
      <p:pic>
        <p:nvPicPr>
          <p:cNvPr id="40" name="Picture 39"/>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5470979" y="4624074"/>
            <a:ext cx="3309257" cy="1477138"/>
          </a:xfrm>
          <a:prstGeom prst="rect">
            <a:avLst/>
          </a:prstGeom>
        </p:spPr>
      </p:pic>
      <p:pic>
        <p:nvPicPr>
          <p:cNvPr id="49" name="Picture 48" descr="copyright-eng.jpg"/>
          <p:cNvPicPr>
            <a:picLocks noChangeAspect="1"/>
          </p:cNvPicPr>
          <p:nvPr userDrawn="1"/>
        </p:nvPicPr>
        <p:blipFill>
          <a:blip r:embed="rId3" cstate="print"/>
          <a:stretch>
            <a:fillRect/>
          </a:stretch>
        </p:blipFill>
        <p:spPr>
          <a:xfrm>
            <a:off x="328174" y="6548058"/>
            <a:ext cx="2317395" cy="233742"/>
          </a:xfrm>
          <a:prstGeom prst="rect">
            <a:avLst/>
          </a:prstGeom>
        </p:spPr>
      </p:pic>
      <p:sp>
        <p:nvSpPr>
          <p:cNvPr id="4100" name="Rectangle 4"/>
          <p:cNvSpPr>
            <a:spLocks noGrp="1" noChangeArrowheads="1"/>
          </p:cNvSpPr>
          <p:nvPr>
            <p:ph type="subTitle" idx="1"/>
          </p:nvPr>
        </p:nvSpPr>
        <p:spPr bwMode="black">
          <a:xfrm>
            <a:off x="4658155" y="3629025"/>
            <a:ext cx="4127331" cy="1678210"/>
          </a:xfrm>
        </p:spPr>
        <p:txBody>
          <a:bodyPr>
            <a:noAutofit/>
          </a:bodyPr>
          <a:lstStyle>
            <a:lvl1pPr marL="0" indent="0">
              <a:buFont typeface="Wingdings 2" pitchFamily="18" charset="2"/>
              <a:buNone/>
              <a:defRPr sz="2200">
                <a:solidFill>
                  <a:schemeClr val="tx1"/>
                </a:solidFill>
              </a:defRPr>
            </a:lvl1pPr>
          </a:lstStyle>
          <a:p>
            <a:r>
              <a:rPr lang="en-US" dirty="0"/>
              <a:t>Click to edit Master subtitle style</a:t>
            </a:r>
          </a:p>
        </p:txBody>
      </p:sp>
      <p:sp>
        <p:nvSpPr>
          <p:cNvPr id="4099" name="Rectangle 3"/>
          <p:cNvSpPr>
            <a:spLocks noGrp="1" noChangeArrowheads="1"/>
          </p:cNvSpPr>
          <p:nvPr>
            <p:ph type="ctrTitle"/>
          </p:nvPr>
        </p:nvSpPr>
        <p:spPr bwMode="black">
          <a:xfrm>
            <a:off x="4658155" y="1746249"/>
            <a:ext cx="4118134" cy="1765301"/>
          </a:xfrm>
        </p:spPr>
        <p:txBody>
          <a:bodyPr tIns="0" bIns="0" anchor="b"/>
          <a:lstStyle>
            <a:lvl1pPr>
              <a:lnSpc>
                <a:spcPts val="4000"/>
              </a:lnSpc>
              <a:defRPr sz="3800" b="0">
                <a:solidFill>
                  <a:schemeClr val="accent3"/>
                </a:solidFill>
              </a:defRPr>
            </a:lvl1pPr>
          </a:lstStyle>
          <a:p>
            <a:r>
              <a:rPr lang="en-US" dirty="0"/>
              <a:t>Click to edit Master title style</a:t>
            </a:r>
          </a:p>
        </p:txBody>
      </p:sp>
      <p:pic>
        <p:nvPicPr>
          <p:cNvPr id="14" name="Picture 13"/>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a:fillRect/>
          </a:stretch>
        </p:blipFill>
        <p:spPr>
          <a:xfrm>
            <a:off x="331856" y="317258"/>
            <a:ext cx="1054977" cy="1234440"/>
          </a:xfrm>
          <a:prstGeom prst="rect">
            <a:avLst/>
          </a:prstGeom>
        </p:spPr>
      </p:pic>
      <p:pic>
        <p:nvPicPr>
          <p:cNvPr id="50" name="Picture 49"/>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a:fillRect/>
          </a:stretch>
        </p:blipFill>
        <p:spPr>
          <a:xfrm>
            <a:off x="7352524" y="426955"/>
            <a:ext cx="1436523" cy="186610"/>
          </a:xfrm>
          <a:prstGeom prst="rect">
            <a:avLst/>
          </a:prstGeom>
        </p:spPr>
      </p:pic>
      <p:sp>
        <p:nvSpPr>
          <p:cNvPr id="52"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rPr>
              <a:pPr>
                <a:defRPr/>
              </a:pPr>
              <a:t>‹#›</a:t>
            </a:fld>
            <a:endParaRPr lang="en-US">
              <a:solidFill>
                <a:srgbClr val="000000"/>
              </a:solidFill>
            </a:endParaRPr>
          </a:p>
        </p:txBody>
      </p:sp>
      <p:sp>
        <p:nvSpPr>
          <p:cNvPr id="54"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rPr>
              <a:t>NetApp Confidential - Internal Use Only</a:t>
            </a:r>
            <a:endParaRPr lang="en-US" dirty="0">
              <a:solidFill>
                <a:srgbClr val="000000"/>
              </a:solidFill>
            </a:endParaRPr>
          </a:p>
        </p:txBody>
      </p:sp>
      <p:pic>
        <p:nvPicPr>
          <p:cNvPr id="41" name="Picture 40" descr="Runners_1_HiRes.jpg"/>
          <p:cNvPicPr>
            <a:picLocks noChangeAspect="1"/>
          </p:cNvPicPr>
          <p:nvPr userDrawn="1"/>
        </p:nvPicPr>
        <p:blipFill>
          <a:blip r:embed="rId6" cstate="print"/>
          <a:srcRect/>
          <a:stretch>
            <a:fillRect/>
          </a:stretch>
        </p:blipFill>
        <p:spPr>
          <a:xfrm>
            <a:off x="0" y="2115280"/>
            <a:ext cx="4486024" cy="3236210"/>
          </a:xfrm>
          <a:prstGeom prst="rect">
            <a:avLst/>
          </a:prstGeom>
        </p:spPr>
      </p:pic>
    </p:spTree>
    <p:extLst>
      <p:ext uri="{BB962C8B-B14F-4D97-AF65-F5344CB8AC3E}">
        <p14:creationId xmlns:p14="http://schemas.microsoft.com/office/powerpoint/2010/main" val="39900010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3" name="Content Placeholder 2"/>
          <p:cNvSpPr>
            <a:spLocks noGrp="1"/>
          </p:cNvSpPr>
          <p:nvPr>
            <p:ph idx="1"/>
          </p:nvPr>
        </p:nvSpPr>
        <p:spPr>
          <a:xfrm>
            <a:off x="1169988" y="1281112"/>
            <a:ext cx="7603490" cy="5043488"/>
          </a:xfrm>
        </p:spPr>
        <p:txBody>
          <a:bodyPr>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077938D5-676B-4424-8B52-343AF2A1253B}" type="slidenum">
              <a:rPr lang="en-US">
                <a:solidFill>
                  <a:srgbClr val="000000"/>
                </a:solidFill>
              </a:rPr>
              <a:pPr>
                <a:defRPr/>
              </a:pPr>
              <a:t>‹#›</a:t>
            </a:fld>
            <a:endParaRPr lang="en-US">
              <a:solidFill>
                <a:srgbClr val="000000"/>
              </a:solidFill>
            </a:endParaRPr>
          </a:p>
        </p:txBody>
      </p:sp>
      <p:sp>
        <p:nvSpPr>
          <p:cNvPr id="5"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dirty="0">
              <a:solidFill>
                <a:srgbClr val="000000"/>
              </a:solidFill>
            </a:endParaRPr>
          </a:p>
        </p:txBody>
      </p:sp>
      <p:grpSp>
        <p:nvGrpSpPr>
          <p:cNvPr id="9" name="Group 8"/>
          <p:cNvGrpSpPr/>
          <p:nvPr userDrawn="1"/>
        </p:nvGrpSpPr>
        <p:grpSpPr bwMode="gray">
          <a:xfrm>
            <a:off x="347662" y="6445714"/>
            <a:ext cx="8449056" cy="107486"/>
            <a:chOff x="347662" y="6160730"/>
            <a:chExt cx="8449056" cy="107486"/>
          </a:xfrm>
        </p:grpSpPr>
        <p:sp>
          <p:nvSpPr>
            <p:cNvPr id="10"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1"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32240855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9988" y="1281112"/>
            <a:ext cx="3591731" cy="5043487"/>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29200" y="1281112"/>
            <a:ext cx="3765550" cy="5043487"/>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870DF13B-F67F-4AC9-9D3E-BD49C9AC582F}" type="slidenum">
              <a:rPr lang="en-US">
                <a:solidFill>
                  <a:srgbClr val="000000"/>
                </a:solidFill>
              </a:rPr>
              <a:pPr>
                <a:defRPr/>
              </a:pPr>
              <a:t>‹#›</a:t>
            </a:fld>
            <a:endParaRPr lang="en-US">
              <a:solidFill>
                <a:srgbClr val="000000"/>
              </a:solidFill>
            </a:endParaRPr>
          </a:p>
        </p:txBody>
      </p:sp>
      <p:sp>
        <p:nvSpPr>
          <p:cNvPr id="6"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7" name="Group 6"/>
          <p:cNvGrpSpPr/>
          <p:nvPr userDrawn="1"/>
        </p:nvGrpSpPr>
        <p:grpSpPr bwMode="gray">
          <a:xfrm>
            <a:off x="347662" y="6445714"/>
            <a:ext cx="8449056" cy="107486"/>
            <a:chOff x="347662" y="6160730"/>
            <a:chExt cx="8449056" cy="107486"/>
          </a:xfrm>
        </p:grpSpPr>
        <p:sp>
          <p:nvSpPr>
            <p:cNvPr id="8"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9"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5427169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41527178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0" y="3629025"/>
            <a:ext cx="4587875" cy="1639661"/>
          </a:xfrm>
        </p:spPr>
        <p:txBody>
          <a:bodyPr lIns="0" tIns="0" rIns="0" bIns="0"/>
          <a:lstStyle>
            <a:lvl1pPr marL="228600" indent="-22860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userDrawn="1">
            <p:ph type="title"/>
          </p:nvPr>
        </p:nvSpPr>
        <p:spPr>
          <a:xfrm>
            <a:off x="349250" y="1736726"/>
            <a:ext cx="4587875" cy="1765300"/>
          </a:xfrm>
        </p:spPr>
        <p:txBody>
          <a:bodyPr lIns="0" anchor="b"/>
          <a:lstStyle>
            <a:lvl1pPr algn="l">
              <a:lnSpc>
                <a:spcPts val="4000"/>
              </a:lnSpc>
              <a:defRPr sz="3800" b="0">
                <a:solidFill>
                  <a:schemeClr val="accent3"/>
                </a:solidFill>
              </a:defRPr>
            </a:lvl1pPr>
          </a:lstStyle>
          <a:p>
            <a:endParaRPr lang="en-US" dirty="0" smtClean="0"/>
          </a:p>
        </p:txBody>
      </p:sp>
      <p:pic>
        <p:nvPicPr>
          <p:cNvPr id="10" name="Picture 9" descr="Runner_2_HiRes.jpg"/>
          <p:cNvPicPr>
            <a:picLocks noChangeAspect="1"/>
          </p:cNvPicPr>
          <p:nvPr userDrawn="1"/>
        </p:nvPicPr>
        <p:blipFill>
          <a:blip r:embed="rId2" cstate="print"/>
          <a:stretch>
            <a:fillRect/>
          </a:stretch>
        </p:blipFill>
        <p:spPr>
          <a:xfrm>
            <a:off x="5268686" y="2392355"/>
            <a:ext cx="3526064" cy="2259545"/>
          </a:xfrm>
          <a:prstGeom prst="rect">
            <a:avLst/>
          </a:prstGeom>
        </p:spPr>
      </p:pic>
    </p:spTree>
    <p:extLst>
      <p:ext uri="{BB962C8B-B14F-4D97-AF65-F5344CB8AC3E}">
        <p14:creationId xmlns:p14="http://schemas.microsoft.com/office/powerpoint/2010/main" val="3146370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ection Divider 2">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349251" y="3628572"/>
            <a:ext cx="4587874" cy="1642675"/>
          </a:xfrm>
        </p:spPr>
        <p:txBody>
          <a:bodyPr lIns="0" tIns="0" rIns="0" bIns="0"/>
          <a:lstStyle>
            <a:lvl1pPr marL="0" indent="0" algn="l">
              <a:lnSpc>
                <a:spcPct val="100000"/>
              </a:lnSpc>
              <a:spcAft>
                <a:spcPts val="0"/>
              </a:spcAft>
              <a:buFont typeface="Wingdings" pitchFamily="2" charset="2"/>
              <a:buNone/>
              <a:defRPr sz="2200">
                <a:solidFill>
                  <a:schemeClr val="tx1"/>
                </a:solidFill>
              </a:defRPr>
            </a:lvl1pPr>
            <a:lvl2pPr marL="300038" indent="0">
              <a:buFontTx/>
              <a:buNone/>
              <a:defRPr sz="2200">
                <a:solidFill>
                  <a:schemeClr val="tx1">
                    <a:lumMod val="65000"/>
                    <a:lumOff val="35000"/>
                  </a:schemeClr>
                </a:solidFill>
              </a:defRPr>
            </a:lvl2pPr>
            <a:lvl3pPr marL="638175" indent="0">
              <a:buFontTx/>
              <a:buNone/>
              <a:defRPr sz="2200">
                <a:solidFill>
                  <a:schemeClr val="tx1">
                    <a:lumMod val="65000"/>
                    <a:lumOff val="35000"/>
                  </a:schemeClr>
                </a:solidFill>
              </a:defRPr>
            </a:lvl3pPr>
            <a:lvl4pPr marL="928688" indent="0">
              <a:buFontTx/>
              <a:buNone/>
              <a:defRPr sz="2200">
                <a:solidFill>
                  <a:schemeClr val="tx1">
                    <a:lumMod val="65000"/>
                    <a:lumOff val="35000"/>
                  </a:schemeClr>
                </a:solidFill>
              </a:defRPr>
            </a:lvl4pPr>
            <a:lvl5pPr marL="1238250" indent="0">
              <a:buFontTx/>
              <a:buNone/>
              <a:defRPr sz="2200">
                <a:solidFill>
                  <a:schemeClr val="tx1">
                    <a:lumMod val="65000"/>
                    <a:lumOff val="35000"/>
                  </a:schemeClr>
                </a:solidFill>
              </a:defRPr>
            </a:lvl5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4ED3660A-DD26-4D68-AB4C-4AE07E173604}" type="slidenum">
              <a:rPr lang="en-US">
                <a:solidFill>
                  <a:srgbClr val="000000"/>
                </a:solidFill>
              </a:rPr>
              <a:pPr>
                <a:defRPr/>
              </a:pPr>
              <a:t>‹#›</a:t>
            </a:fld>
            <a:endParaRPr lang="en-US">
              <a:solidFill>
                <a:srgbClr val="000000"/>
              </a:solidFill>
            </a:endParaRPr>
          </a:p>
        </p:txBody>
      </p:sp>
      <p:sp>
        <p:nvSpPr>
          <p:cNvPr id="7" name="Rectangle 71"/>
          <p:cNvSpPr>
            <a:spLocks noGrp="1" noChangeArrowheads="1"/>
          </p:cNvSpPr>
          <p:nvPr>
            <p:ph type="ftr" sz="quarter" idx="11"/>
          </p:nvPr>
        </p:nvSpPr>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sp>
        <p:nvSpPr>
          <p:cNvPr id="9" name="Title 6"/>
          <p:cNvSpPr>
            <a:spLocks noGrp="1"/>
          </p:cNvSpPr>
          <p:nvPr>
            <p:ph type="title"/>
          </p:nvPr>
        </p:nvSpPr>
        <p:spPr>
          <a:xfrm>
            <a:off x="349250" y="1736725"/>
            <a:ext cx="4587875" cy="1766207"/>
          </a:xfrm>
        </p:spPr>
        <p:txBody>
          <a:bodyPr lIns="0" anchor="b"/>
          <a:lstStyle>
            <a:lvl1pPr algn="l">
              <a:lnSpc>
                <a:spcPts val="4000"/>
              </a:lnSpc>
              <a:defRPr sz="3800" b="0">
                <a:solidFill>
                  <a:schemeClr val="accent3"/>
                </a:solidFill>
              </a:defRPr>
            </a:lvl1pPr>
          </a:lstStyle>
          <a:p>
            <a:endParaRPr lang="en-US" dirty="0" smtClean="0"/>
          </a:p>
        </p:txBody>
      </p:sp>
      <p:pic>
        <p:nvPicPr>
          <p:cNvPr id="10" name="Picture 9" descr="Runner_2_HiRes.jpg"/>
          <p:cNvPicPr>
            <a:picLocks noChangeAspect="1"/>
          </p:cNvPicPr>
          <p:nvPr userDrawn="1"/>
        </p:nvPicPr>
        <p:blipFill>
          <a:blip r:embed="rId2" cstate="print"/>
          <a:stretch>
            <a:fillRect/>
          </a:stretch>
        </p:blipFill>
        <p:spPr>
          <a:xfrm>
            <a:off x="5268686" y="2392355"/>
            <a:ext cx="3526064" cy="2259545"/>
          </a:xfrm>
          <a:prstGeom prst="rect">
            <a:avLst/>
          </a:prstGeom>
        </p:spPr>
      </p:pic>
    </p:spTree>
    <p:extLst>
      <p:ext uri="{BB962C8B-B14F-4D97-AF65-F5344CB8AC3E}">
        <p14:creationId xmlns:p14="http://schemas.microsoft.com/office/powerpoint/2010/main" val="34955235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6"/>
          <p:cNvSpPr>
            <a:spLocks noGrp="1" noChangeArrowheads="1"/>
          </p:cNvSpPr>
          <p:nvPr>
            <p:ph type="sldNum" sz="quarter" idx="10"/>
          </p:nvPr>
        </p:nvSpPr>
        <p:spPr>
          <a:ln/>
        </p:spPr>
        <p:txBody>
          <a:bodyPr/>
          <a:lstStyle>
            <a:lvl1pPr>
              <a:defRPr/>
            </a:lvl1pPr>
          </a:lstStyle>
          <a:p>
            <a:pPr>
              <a:defRPr/>
            </a:pPr>
            <a:fld id="{D3FA020B-04BE-426D-AE2C-2E6EF2F1CA2C}" type="slidenum">
              <a:rPr lang="en-US">
                <a:solidFill>
                  <a:srgbClr val="000000"/>
                </a:solidFill>
              </a:rPr>
              <a:pPr>
                <a:defRPr/>
              </a:pPr>
              <a:t>‹#›</a:t>
            </a:fld>
            <a:endParaRPr lang="en-US">
              <a:solidFill>
                <a:srgbClr val="000000"/>
              </a:solidFill>
            </a:endParaRPr>
          </a:p>
        </p:txBody>
      </p:sp>
      <p:sp>
        <p:nvSpPr>
          <p:cNvPr id="4" name="Rectangle 71"/>
          <p:cNvSpPr>
            <a:spLocks noGrp="1" noChangeArrowheads="1"/>
          </p:cNvSpPr>
          <p:nvPr>
            <p:ph type="ftr" sz="quarter" idx="11"/>
          </p:nvPr>
        </p:nvSpPr>
        <p:spPr>
          <a:ln/>
        </p:spPr>
        <p:txBody>
          <a:bodyPr/>
          <a:lstStyle>
            <a:lvl1pPr>
              <a:defRPr/>
            </a:lvl1pPr>
          </a:lstStyle>
          <a:p>
            <a:pPr>
              <a:defRPr/>
            </a:pPr>
            <a:r>
              <a:rPr lang="en-US" smtClean="0">
                <a:solidFill>
                  <a:srgbClr val="000000"/>
                </a:solidFill>
              </a:rPr>
              <a:t>NetApp Confidential - Internal Use Only</a:t>
            </a:r>
            <a:endParaRPr lang="en-US">
              <a:solidFill>
                <a:srgbClr val="000000"/>
              </a:solidFill>
            </a:endParaRPr>
          </a:p>
        </p:txBody>
      </p:sp>
      <p:grpSp>
        <p:nvGrpSpPr>
          <p:cNvPr id="8" name="Group 7"/>
          <p:cNvGrpSpPr/>
          <p:nvPr userDrawn="1"/>
        </p:nvGrpSpPr>
        <p:grpSpPr bwMode="gray">
          <a:xfrm>
            <a:off x="347662" y="6445714"/>
            <a:ext cx="8449056" cy="107486"/>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sz="2000" dirty="0">
                <a:latin typeface="Arial" charset="0"/>
                <a:ea typeface="+mn-ea"/>
              </a:endParaRPr>
            </a:p>
          </p:txBody>
        </p:sp>
      </p:grpSp>
    </p:spTree>
    <p:extLst>
      <p:ext uri="{BB962C8B-B14F-4D97-AF65-F5344CB8AC3E}">
        <p14:creationId xmlns:p14="http://schemas.microsoft.com/office/powerpoint/2010/main" val="24241215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termission">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346203" y="3074122"/>
            <a:ext cx="3804884" cy="617504"/>
          </a:xfrm>
          <a:prstGeom prst="rect">
            <a:avLst/>
          </a:prstGeom>
        </p:spPr>
      </p:pic>
      <p:pic>
        <p:nvPicPr>
          <p:cNvPr id="7" name="Picture 6" descr="Train_Plane_2_HiRes.jpg"/>
          <p:cNvPicPr>
            <a:picLocks noChangeAspect="1"/>
          </p:cNvPicPr>
          <p:nvPr userDrawn="1"/>
        </p:nvPicPr>
        <p:blipFill>
          <a:blip r:embed="rId3" cstate="print"/>
          <a:stretch>
            <a:fillRect/>
          </a:stretch>
        </p:blipFill>
        <p:spPr>
          <a:xfrm>
            <a:off x="4540029" y="2220683"/>
            <a:ext cx="4245328" cy="1538513"/>
          </a:xfrm>
          <a:prstGeom prst="rect">
            <a:avLst/>
          </a:prstGeom>
        </p:spPr>
      </p:pic>
    </p:spTree>
    <p:extLst>
      <p:ext uri="{BB962C8B-B14F-4D97-AF65-F5344CB8AC3E}">
        <p14:creationId xmlns:p14="http://schemas.microsoft.com/office/powerpoint/2010/main" val="11797871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7DD893-7FF8-44FE-9189-04358CEC1A32}"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NetApp Confidential - Internal Use Only</a:t>
            </a:r>
            <a:endParaRPr lang="en-US">
              <a:solidFill>
                <a:srgbClr val="000000"/>
              </a:solidFill>
            </a:endParaRPr>
          </a:p>
        </p:txBody>
      </p:sp>
      <p:pic>
        <p:nvPicPr>
          <p:cNvPr id="8" name="Picture 2" descr="C:\Users\freelance\Desktop\NA_PPT_Template_R1_012511\Collateral\NA_ThankYou.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7665" y="3004451"/>
            <a:ext cx="3461004" cy="10083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Rocket_1_HiRes.jpg"/>
          <p:cNvPicPr>
            <a:picLocks noChangeAspect="1"/>
          </p:cNvPicPr>
          <p:nvPr userDrawn="1"/>
        </p:nvPicPr>
        <p:blipFill>
          <a:blip r:embed="rId3" cstate="print"/>
          <a:stretch>
            <a:fillRect/>
          </a:stretch>
        </p:blipFill>
        <p:spPr>
          <a:xfrm>
            <a:off x="4791981" y="1611086"/>
            <a:ext cx="3234802" cy="3952136"/>
          </a:xfrm>
          <a:prstGeom prst="rect">
            <a:avLst/>
          </a:prstGeom>
        </p:spPr>
      </p:pic>
    </p:spTree>
    <p:extLst>
      <p:ext uri="{BB962C8B-B14F-4D97-AF65-F5344CB8AC3E}">
        <p14:creationId xmlns:p14="http://schemas.microsoft.com/office/powerpoint/2010/main" val="2731679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1"/>
          <p:cNvSpPr txBox="1">
            <a:spLocks noGrp="1" noChangeArrowheads="1"/>
          </p:cNvSpPr>
          <p:nvPr>
            <p:ph type="sldNum" sz="quarter" idx="10"/>
          </p:nvPr>
        </p:nvSpPr>
        <p:spPr>
          <a:ln/>
        </p:spPr>
        <p:txBody>
          <a:bodyPr/>
          <a:lstStyle>
            <a:lvl1pPr>
              <a:defRPr/>
            </a:lvl1pPr>
          </a:lstStyle>
          <a:p>
            <a:fld id="{F5B1F105-A2B2-4253-9CEF-3C2382F1B3A6}" type="slidenum">
              <a:rPr lang="en-US"/>
              <a:pPr/>
              <a:t>‹#›</a:t>
            </a:fld>
            <a:endParaRPr lang="en-US"/>
          </a:p>
        </p:txBody>
      </p:sp>
    </p:spTree>
    <p:extLst>
      <p:ext uri="{BB962C8B-B14F-4D97-AF65-F5344CB8AC3E}">
        <p14:creationId xmlns:p14="http://schemas.microsoft.com/office/powerpoint/2010/main" val="14804663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Text Box 1"/>
          <p:cNvSpPr txBox="1">
            <a:spLocks noGrp="1" noChangeArrowheads="1"/>
          </p:cNvSpPr>
          <p:nvPr>
            <p:ph type="sldNum" sz="quarter" idx="10"/>
          </p:nvPr>
        </p:nvSpPr>
        <p:spPr>
          <a:ln/>
        </p:spPr>
        <p:txBody>
          <a:bodyPr/>
          <a:lstStyle>
            <a:lvl1pPr>
              <a:defRPr/>
            </a:lvl1pPr>
          </a:lstStyle>
          <a:p>
            <a:fld id="{BCD888C1-91F7-410E-A9A8-26E7DEDFED73}" type="slidenum">
              <a:rPr lang="en-US"/>
              <a:pPr/>
              <a:t>‹#›</a:t>
            </a:fld>
            <a:endParaRPr lang="en-US"/>
          </a:p>
        </p:txBody>
      </p:sp>
    </p:spTree>
    <p:extLst>
      <p:ext uri="{BB962C8B-B14F-4D97-AF65-F5344CB8AC3E}">
        <p14:creationId xmlns:p14="http://schemas.microsoft.com/office/powerpoint/2010/main" val="3692316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1"/>
          <p:cNvSpPr txBox="1">
            <a:spLocks noGrp="1" noChangeArrowheads="1"/>
          </p:cNvSpPr>
          <p:nvPr>
            <p:ph type="sldNum" sz="quarter" idx="10"/>
          </p:nvPr>
        </p:nvSpPr>
        <p:spPr>
          <a:ln/>
        </p:spPr>
        <p:txBody>
          <a:bodyPr/>
          <a:lstStyle>
            <a:lvl1pPr>
              <a:defRPr/>
            </a:lvl1pPr>
          </a:lstStyle>
          <a:p>
            <a:fld id="{C930F395-4564-4D78-9A12-7D6BF42E7796}" type="slidenum">
              <a:rPr lang="en-US"/>
              <a:pPr/>
              <a:t>‹#›</a:t>
            </a:fld>
            <a:endParaRPr lang="en-US"/>
          </a:p>
        </p:txBody>
      </p:sp>
    </p:spTree>
    <p:extLst>
      <p:ext uri="{BB962C8B-B14F-4D97-AF65-F5344CB8AC3E}">
        <p14:creationId xmlns:p14="http://schemas.microsoft.com/office/powerpoint/2010/main" val="203152939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1"/>
          <p:cNvSpPr txBox="1">
            <a:spLocks noGrp="1" noChangeArrowheads="1"/>
          </p:cNvSpPr>
          <p:nvPr>
            <p:ph type="sldNum" sz="quarter" idx="10"/>
          </p:nvPr>
        </p:nvSpPr>
        <p:spPr>
          <a:ln/>
        </p:spPr>
        <p:txBody>
          <a:bodyPr/>
          <a:lstStyle>
            <a:lvl1pPr>
              <a:defRPr/>
            </a:lvl1pPr>
          </a:lstStyle>
          <a:p>
            <a:fld id="{CEF2214C-4BB3-4A51-B96A-F789A5C51B05}" type="slidenum">
              <a:rPr lang="en-US"/>
              <a:pPr/>
              <a:t>‹#›</a:t>
            </a:fld>
            <a:endParaRPr lang="en-US"/>
          </a:p>
        </p:txBody>
      </p:sp>
    </p:spTree>
    <p:extLst>
      <p:ext uri="{BB962C8B-B14F-4D97-AF65-F5344CB8AC3E}">
        <p14:creationId xmlns:p14="http://schemas.microsoft.com/office/powerpoint/2010/main" val="251665142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1"/>
          <p:cNvSpPr txBox="1">
            <a:spLocks noGrp="1" noChangeArrowheads="1"/>
          </p:cNvSpPr>
          <p:nvPr>
            <p:ph type="sldNum" sz="quarter" idx="10"/>
          </p:nvPr>
        </p:nvSpPr>
        <p:spPr>
          <a:ln/>
        </p:spPr>
        <p:txBody>
          <a:bodyPr/>
          <a:lstStyle>
            <a:lvl1pPr>
              <a:defRPr/>
            </a:lvl1pPr>
          </a:lstStyle>
          <a:p>
            <a:fld id="{EED59755-2792-4B61-8F66-4916F9ADF617}" type="slidenum">
              <a:rPr lang="en-US"/>
              <a:pPr/>
              <a:t>‹#›</a:t>
            </a:fld>
            <a:endParaRPr lang="en-US"/>
          </a:p>
        </p:txBody>
      </p:sp>
    </p:spTree>
    <p:extLst>
      <p:ext uri="{BB962C8B-B14F-4D97-AF65-F5344CB8AC3E}">
        <p14:creationId xmlns:p14="http://schemas.microsoft.com/office/powerpoint/2010/main" val="15545789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3.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2.jpeg"/><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image" Target="../media/image3.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image" Target="../media/image2.jpeg"/><Relationship Id="rId5" Type="http://schemas.openxmlformats.org/officeDocument/2006/relationships/slideLayout" Target="../slideLayouts/slideLayout26.xml"/><Relationship Id="rId10" Type="http://schemas.openxmlformats.org/officeDocument/2006/relationships/theme" Target="../theme/theme3.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3.pn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image" Target="../media/image2.jpeg"/><Relationship Id="rId5" Type="http://schemas.openxmlformats.org/officeDocument/2006/relationships/slideLayout" Target="../slideLayouts/slideLayout35.xml"/><Relationship Id="rId10" Type="http://schemas.openxmlformats.org/officeDocument/2006/relationships/theme" Target="../theme/theme4.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image" Target="../media/image3.png"/><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image" Target="../media/image2.jpeg"/><Relationship Id="rId5" Type="http://schemas.openxmlformats.org/officeDocument/2006/relationships/slideLayout" Target="../slideLayouts/slideLayout44.xml"/><Relationship Id="rId10" Type="http://schemas.openxmlformats.org/officeDocument/2006/relationships/theme" Target="../theme/theme5.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Text Box 1"/>
          <p:cNvSpPr txBox="1">
            <a:spLocks noGrp="1" noChangeArrowheads="1"/>
          </p:cNvSpPr>
          <p:nvPr>
            <p:ph type="sldNum" sz="quarter" idx="4"/>
          </p:nvPr>
        </p:nvSpPr>
        <p:spPr bwMode="auto">
          <a:xfrm>
            <a:off x="8662988" y="6551613"/>
            <a:ext cx="230187" cy="2159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lgn="r">
              <a:defRPr sz="1000" b="1">
                <a:solidFill>
                  <a:schemeClr val="tx1"/>
                </a:solidFill>
                <a:latin typeface="Arial" charset="0"/>
                <a:ea typeface="ＭＳ Ｐゴシック" charset="-128"/>
                <a:sym typeface="Arial" charset="0"/>
              </a:defRPr>
            </a:lvl1pPr>
          </a:lstStyle>
          <a:p>
            <a:fld id="{6735C0BF-BA6E-4E78-BC4A-9E038F4B13C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736" r:id="rId12"/>
  </p:sldLayoutIdLst>
  <p:transition/>
  <p:hf hdr="0" ftr="0" dt="0"/>
  <p:txStyles>
    <p:titleStyle>
      <a:lvl1pPr algn="l" rtl="0" eaLnBrk="0" fontAlgn="base" hangingPunct="0">
        <a:spcBef>
          <a:spcPct val="0"/>
        </a:spcBef>
        <a:spcAft>
          <a:spcPct val="0"/>
        </a:spcAft>
        <a:defRPr sz="3000" b="1">
          <a:solidFill>
            <a:schemeClr val="tx1"/>
          </a:solidFill>
          <a:latin typeface="+mj-lt"/>
          <a:ea typeface="+mj-ea"/>
          <a:cs typeface="+mj-cs"/>
          <a:sym typeface="Arial" charset="0"/>
        </a:defRPr>
      </a:lvl1pPr>
      <a:lvl2pPr algn="l" rtl="0" eaLnBrk="0" fontAlgn="base" hangingPunct="0">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2pPr>
      <a:lvl3pPr algn="l" rtl="0" eaLnBrk="0" fontAlgn="base" hangingPunct="0">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3pPr>
      <a:lvl4pPr algn="l" rtl="0" eaLnBrk="0" fontAlgn="base" hangingPunct="0">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4pPr>
      <a:lvl5pPr algn="l" rtl="0" eaLnBrk="0" fontAlgn="base" hangingPunct="0">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5pPr>
      <a:lvl6pPr marL="457200" algn="l" rtl="0" fontAlgn="base">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6pPr>
      <a:lvl7pPr marL="914400" algn="l" rtl="0" fontAlgn="base">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7pPr>
      <a:lvl8pPr marL="1371600" algn="l" rtl="0" fontAlgn="base">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8pPr>
      <a:lvl9pPr marL="1828800" algn="l" rtl="0" fontAlgn="base">
        <a:spcBef>
          <a:spcPct val="0"/>
        </a:spcBef>
        <a:spcAft>
          <a:spcPct val="0"/>
        </a:spcAft>
        <a:defRPr sz="3000" b="1">
          <a:solidFill>
            <a:schemeClr val="tx1"/>
          </a:solidFill>
          <a:latin typeface="Arial" charset="0"/>
          <a:ea typeface="ヒラギノ角ゴ ProN W6" charset="0"/>
          <a:cs typeface="ヒラギノ角ゴ ProN W6" charset="0"/>
          <a:sym typeface="Arial" charset="0"/>
        </a:defRPr>
      </a:lvl9pPr>
    </p:titleStyle>
    <p:bodyStyle>
      <a:lvl1pPr marL="298450" indent="-298450" algn="l" rtl="0" eaLnBrk="0" fontAlgn="base" hangingPunct="0">
        <a:spcBef>
          <a:spcPts val="600"/>
        </a:spcBef>
        <a:spcAft>
          <a:spcPct val="0"/>
        </a:spcAft>
        <a:buClr>
          <a:srgbClr val="84BD00"/>
        </a:buClr>
        <a:buSzPct val="100000"/>
        <a:buFont typeface="Wingdings 2" charset="2"/>
        <a:buChar char="¡"/>
        <a:defRPr sz="2800">
          <a:solidFill>
            <a:schemeClr val="tx1"/>
          </a:solidFill>
          <a:latin typeface="+mn-lt"/>
          <a:ea typeface="+mn-ea"/>
          <a:cs typeface="+mn-cs"/>
          <a:sym typeface="Arial" charset="0"/>
        </a:defRPr>
      </a:lvl1pPr>
      <a:lvl2pPr marL="636588" indent="-336550" algn="l" rtl="0" eaLnBrk="0" fontAlgn="base" hangingPunct="0">
        <a:spcBef>
          <a:spcPts val="600"/>
        </a:spcBef>
        <a:spcAft>
          <a:spcPct val="0"/>
        </a:spcAft>
        <a:buClr>
          <a:srgbClr val="000000"/>
        </a:buClr>
        <a:buSzPct val="100000"/>
        <a:buFont typeface="Arial" charset="0"/>
        <a:buChar char="–"/>
        <a:defRPr sz="2600">
          <a:solidFill>
            <a:schemeClr val="tx1"/>
          </a:solidFill>
          <a:latin typeface="+mn-lt"/>
          <a:ea typeface="+mn-ea"/>
          <a:cs typeface="+mn-cs"/>
          <a:sym typeface="Arial" charset="0"/>
        </a:defRPr>
      </a:lvl2pPr>
      <a:lvl3pPr marL="927100" indent="-288925" algn="l" rtl="0" eaLnBrk="0" fontAlgn="base" hangingPunct="0">
        <a:spcBef>
          <a:spcPts val="500"/>
        </a:spcBef>
        <a:spcAft>
          <a:spcPct val="0"/>
        </a:spcAft>
        <a:buClr>
          <a:srgbClr val="000000"/>
        </a:buClr>
        <a:buSzPct val="100000"/>
        <a:buFont typeface="Wingdings 2" charset="2"/>
        <a:buChar char="¡"/>
        <a:defRPr sz="2400">
          <a:solidFill>
            <a:schemeClr val="tx1"/>
          </a:solidFill>
          <a:latin typeface="+mn-lt"/>
          <a:ea typeface="+mn-ea"/>
          <a:cs typeface="+mn-cs"/>
          <a:sym typeface="Arial" charset="0"/>
        </a:defRPr>
      </a:lvl3pPr>
      <a:lvl4pPr marL="1236663" indent="-307975" algn="l" rtl="0" eaLnBrk="0" fontAlgn="base" hangingPunct="0">
        <a:spcBef>
          <a:spcPts val="400"/>
        </a:spcBef>
        <a:spcAft>
          <a:spcPct val="0"/>
        </a:spcAft>
        <a:buClr>
          <a:srgbClr val="000000"/>
        </a:buClr>
        <a:buSzPct val="100000"/>
        <a:buFont typeface="Arial" charset="0"/>
        <a:buChar char="–"/>
        <a:defRPr sz="2000">
          <a:solidFill>
            <a:schemeClr val="tx1"/>
          </a:solidFill>
          <a:latin typeface="+mn-lt"/>
          <a:ea typeface="+mn-ea"/>
          <a:cs typeface="+mn-cs"/>
          <a:sym typeface="Arial" charset="0"/>
        </a:defRPr>
      </a:lvl4pPr>
      <a:lvl5pPr marL="1504950" indent="-266700" algn="l" rtl="0" eaLnBrk="0" fontAlgn="base" hangingPunct="0">
        <a:spcBef>
          <a:spcPts val="400"/>
        </a:spcBef>
        <a:spcAft>
          <a:spcPct val="0"/>
        </a:spcAft>
        <a:buClr>
          <a:srgbClr val="000000"/>
        </a:buClr>
        <a:buSzPct val="100000"/>
        <a:buFont typeface="Wingdings 2" charset="2"/>
        <a:buChar char="¡"/>
        <a:defRPr sz="2000">
          <a:solidFill>
            <a:schemeClr val="tx1"/>
          </a:solidFill>
          <a:latin typeface="+mn-lt"/>
          <a:ea typeface="+mn-ea"/>
          <a:cs typeface="+mn-cs"/>
          <a:sym typeface="Arial" charset="0"/>
        </a:defRPr>
      </a:lvl5pPr>
      <a:lvl6pPr marL="1962150" indent="-266700" algn="l" rtl="0" fontAlgn="base">
        <a:spcBef>
          <a:spcPts val="400"/>
        </a:spcBef>
        <a:spcAft>
          <a:spcPct val="0"/>
        </a:spcAft>
        <a:buClr>
          <a:srgbClr val="000000"/>
        </a:buClr>
        <a:buSzPct val="100000"/>
        <a:buFont typeface="Wingdings 2" charset="0"/>
        <a:buChar char="¡"/>
        <a:defRPr sz="2000">
          <a:solidFill>
            <a:schemeClr val="tx1"/>
          </a:solidFill>
          <a:latin typeface="+mn-lt"/>
          <a:ea typeface="+mn-ea"/>
          <a:cs typeface="+mn-cs"/>
          <a:sym typeface="Arial" charset="0"/>
        </a:defRPr>
      </a:lvl6pPr>
      <a:lvl7pPr marL="2419350" indent="-266700" algn="l" rtl="0" fontAlgn="base">
        <a:spcBef>
          <a:spcPts val="400"/>
        </a:spcBef>
        <a:spcAft>
          <a:spcPct val="0"/>
        </a:spcAft>
        <a:buClr>
          <a:srgbClr val="000000"/>
        </a:buClr>
        <a:buSzPct val="100000"/>
        <a:buFont typeface="Wingdings 2" charset="0"/>
        <a:buChar char="¡"/>
        <a:defRPr sz="2000">
          <a:solidFill>
            <a:schemeClr val="tx1"/>
          </a:solidFill>
          <a:latin typeface="+mn-lt"/>
          <a:ea typeface="+mn-ea"/>
          <a:cs typeface="+mn-cs"/>
          <a:sym typeface="Arial" charset="0"/>
        </a:defRPr>
      </a:lvl7pPr>
      <a:lvl8pPr marL="2876550" indent="-266700" algn="l" rtl="0" fontAlgn="base">
        <a:spcBef>
          <a:spcPts val="400"/>
        </a:spcBef>
        <a:spcAft>
          <a:spcPct val="0"/>
        </a:spcAft>
        <a:buClr>
          <a:srgbClr val="000000"/>
        </a:buClr>
        <a:buSzPct val="100000"/>
        <a:buFont typeface="Wingdings 2" charset="0"/>
        <a:buChar char="¡"/>
        <a:defRPr sz="2000">
          <a:solidFill>
            <a:schemeClr val="tx1"/>
          </a:solidFill>
          <a:latin typeface="+mn-lt"/>
          <a:ea typeface="+mn-ea"/>
          <a:cs typeface="+mn-cs"/>
          <a:sym typeface="Arial" charset="0"/>
        </a:defRPr>
      </a:lvl8pPr>
      <a:lvl9pPr marL="3333750" indent="-266700" algn="l" rtl="0" fontAlgn="base">
        <a:spcBef>
          <a:spcPts val="400"/>
        </a:spcBef>
        <a:spcAft>
          <a:spcPct val="0"/>
        </a:spcAft>
        <a:buClr>
          <a:srgbClr val="000000"/>
        </a:buClr>
        <a:buSzPct val="100000"/>
        <a:buFont typeface="Wingdings 2" charset="0"/>
        <a:buChar char="¡"/>
        <a:defRPr sz="20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pic>
        <p:nvPicPr>
          <p:cNvPr id="10" name="Picture 9" descr="copyright-eng.jpg"/>
          <p:cNvPicPr>
            <a:picLocks noChangeAspect="1"/>
          </p:cNvPicPr>
          <p:nvPr userDrawn="1"/>
        </p:nvPicPr>
        <p:blipFill>
          <a:blip r:embed="rId11" cstate="print"/>
          <a:stretch>
            <a:fillRect/>
          </a:stretch>
        </p:blipFill>
        <p:spPr>
          <a:xfrm>
            <a:off x="328174" y="6548058"/>
            <a:ext cx="2317395" cy="233742"/>
          </a:xfrm>
          <a:prstGeom prst="rect">
            <a:avLst/>
          </a:prstGeom>
        </p:spPr>
      </p:pic>
      <p:sp>
        <p:nvSpPr>
          <p:cNvPr id="1029" name="Rectangle 12"/>
          <p:cNvSpPr>
            <a:spLocks noGrp="1" noChangeArrowheads="1"/>
          </p:cNvSpPr>
          <p:nvPr>
            <p:ph type="body" idx="1"/>
          </p:nvPr>
        </p:nvSpPr>
        <p:spPr bwMode="auto">
          <a:xfrm>
            <a:off x="1169988" y="1279398"/>
            <a:ext cx="7612821" cy="5045202"/>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95"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latin typeface="Arial" charset="0"/>
                <a:ea typeface="+mn-ea"/>
              </a:rPr>
              <a:t>NetApp Confidential - Internal Use Only</a:t>
            </a:r>
            <a:endParaRPr lang="en-US" dirty="0">
              <a:solidFill>
                <a:srgbClr val="000000"/>
              </a:solidFill>
              <a:latin typeface="Arial" charset="0"/>
              <a:ea typeface="+mn-ea"/>
            </a:endParaRPr>
          </a:p>
        </p:txBody>
      </p:sp>
      <p:sp>
        <p:nvSpPr>
          <p:cNvPr id="1027" name="Rectangle 11"/>
          <p:cNvSpPr>
            <a:spLocks noGrp="1" noChangeArrowheads="1"/>
          </p:cNvSpPr>
          <p:nvPr>
            <p:ph type="title"/>
          </p:nvPr>
        </p:nvSpPr>
        <p:spPr bwMode="auto">
          <a:xfrm>
            <a:off x="1169988" y="352425"/>
            <a:ext cx="7608252"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t>Click to edit Master title style</a:t>
            </a:r>
          </a:p>
        </p:txBody>
      </p:sp>
      <p:pic>
        <p:nvPicPr>
          <p:cNvPr id="12" name="Picture 11"/>
          <p:cNvPicPr>
            <a:picLocks noChangeAspect="1"/>
          </p:cNvPicPr>
          <p:nvPr userDrawn="1"/>
        </p:nvPicPr>
        <p:blipFill rotWithShape="1">
          <a:blip r:embed="rId12" cstate="print">
            <a:extLst>
              <a:ext uri="{28A0092B-C50C-407E-A947-70E740481C1C}">
                <a14:useLocalDpi xmlns:a14="http://schemas.microsoft.com/office/drawing/2010/main" val="0"/>
              </a:ext>
            </a:extLst>
          </a:blip>
          <a:srcRect/>
          <a:stretch>
            <a:fillRect/>
          </a:stretch>
        </p:blipFill>
        <p:spPr>
          <a:xfrm>
            <a:off x="338138" y="331016"/>
            <a:ext cx="656429" cy="768096"/>
          </a:xfrm>
          <a:prstGeom prst="rect">
            <a:avLst/>
          </a:prstGeom>
        </p:spPr>
      </p:pic>
      <p:sp>
        <p:nvSpPr>
          <p:cNvPr id="1030"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latin typeface="Arial" charset="0"/>
                <a:ea typeface="+mn-ea"/>
              </a:rPr>
              <a:pPr>
                <a:defRPr/>
              </a:pPr>
              <a:t>‹#›</a:t>
            </a:fld>
            <a:endParaRPr lang="en-US">
              <a:solidFill>
                <a:srgbClr val="000000"/>
              </a:solidFill>
              <a:latin typeface="Arial" charset="0"/>
              <a:ea typeface="+mn-ea"/>
            </a:endParaRPr>
          </a:p>
        </p:txBody>
      </p:sp>
    </p:spTree>
    <p:extLst>
      <p:ext uri="{BB962C8B-B14F-4D97-AF65-F5344CB8AC3E}">
        <p14:creationId xmlns:p14="http://schemas.microsoft.com/office/powerpoint/2010/main" val="87527138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Lst>
  <p:timing>
    <p:tnLst>
      <p:par>
        <p:cTn id="1" dur="indefinite" restart="never" nodeType="tmRoot"/>
      </p:par>
    </p:tnLst>
  </p:timing>
  <p:hf hdr="0" dt="0"/>
  <p:txStyles>
    <p:titleStyle>
      <a:lvl1pPr algn="l" rtl="0" eaLnBrk="0" fontAlgn="base" hangingPunct="0">
        <a:spcBef>
          <a:spcPct val="0"/>
        </a:spcBef>
        <a:spcAft>
          <a:spcPct val="0"/>
        </a:spcAft>
        <a:defRPr sz="3000" b="1">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200" algn="l" rtl="0" fontAlgn="base">
        <a:spcBef>
          <a:spcPct val="0"/>
        </a:spcBef>
        <a:spcAft>
          <a:spcPct val="0"/>
        </a:spcAft>
        <a:defRPr sz="3000" b="1">
          <a:solidFill>
            <a:schemeClr val="tx1"/>
          </a:solidFill>
          <a:latin typeface="Arial" charset="0"/>
        </a:defRPr>
      </a:lvl6pPr>
      <a:lvl7pPr marL="914400" algn="l" rtl="0" fontAlgn="base">
        <a:spcBef>
          <a:spcPct val="0"/>
        </a:spcBef>
        <a:spcAft>
          <a:spcPct val="0"/>
        </a:spcAft>
        <a:defRPr sz="3000" b="1">
          <a:solidFill>
            <a:schemeClr val="tx1"/>
          </a:solidFill>
          <a:latin typeface="Arial" charset="0"/>
        </a:defRPr>
      </a:lvl7pPr>
      <a:lvl8pPr marL="1371600" algn="l" rtl="0" fontAlgn="base">
        <a:spcBef>
          <a:spcPct val="0"/>
        </a:spcBef>
        <a:spcAft>
          <a:spcPct val="0"/>
        </a:spcAft>
        <a:defRPr sz="3000" b="1">
          <a:solidFill>
            <a:schemeClr val="tx1"/>
          </a:solidFill>
          <a:latin typeface="Arial" charset="0"/>
        </a:defRPr>
      </a:lvl8pPr>
      <a:lvl9pPr marL="1828800" algn="l" rtl="0" fontAlgn="base">
        <a:spcBef>
          <a:spcPct val="0"/>
        </a:spcBef>
        <a:spcAft>
          <a:spcPct val="0"/>
        </a:spcAft>
        <a:defRPr sz="3000" b="1">
          <a:solidFill>
            <a:schemeClr val="tx1"/>
          </a:solidFill>
          <a:latin typeface="Arial" charset="0"/>
        </a:defRPr>
      </a:lvl9pPr>
    </p:titleStyle>
    <p:bodyStyle>
      <a:lvl1pPr marL="298450" indent="-298450" algn="l" rtl="0" eaLnBrk="0" fontAlgn="base" hangingPunct="0">
        <a:spcBef>
          <a:spcPts val="676"/>
        </a:spcBef>
        <a:spcAft>
          <a:spcPct val="0"/>
        </a:spcAft>
        <a:buClr>
          <a:schemeClr val="accent2"/>
        </a:buClr>
        <a:buFont typeface="Wingdings 2" pitchFamily="18" charset="2"/>
        <a:buChar char="¡"/>
        <a:defRPr sz="2800">
          <a:solidFill>
            <a:schemeClr val="tx1"/>
          </a:solidFill>
          <a:latin typeface="+mn-lt"/>
          <a:ea typeface="+mn-ea"/>
          <a:cs typeface="+mn-cs"/>
        </a:defRPr>
      </a:lvl1pPr>
      <a:lvl2pPr marL="636588" indent="-336550" algn="l" rtl="0" eaLnBrk="0" fontAlgn="base" hangingPunct="0">
        <a:spcBef>
          <a:spcPts val="624"/>
        </a:spcBef>
        <a:spcAft>
          <a:spcPct val="0"/>
        </a:spcAft>
        <a:buFont typeface="Arial" charset="0"/>
        <a:buChar char="–"/>
        <a:defRPr sz="2600">
          <a:solidFill>
            <a:schemeClr val="tx1"/>
          </a:solidFill>
          <a:latin typeface="+mn-lt"/>
        </a:defRPr>
      </a:lvl2pPr>
      <a:lvl3pPr marL="927100" indent="-288925" algn="l" rtl="0" eaLnBrk="0" fontAlgn="base" hangingPunct="0">
        <a:spcBef>
          <a:spcPts val="576"/>
        </a:spcBef>
        <a:spcAft>
          <a:spcPct val="0"/>
        </a:spcAft>
        <a:buFont typeface="Wingdings 2" pitchFamily="18" charset="2"/>
        <a:buChar char="¡"/>
        <a:defRPr sz="2400">
          <a:solidFill>
            <a:schemeClr val="tx1"/>
          </a:solidFill>
          <a:latin typeface="+mn-lt"/>
        </a:defRPr>
      </a:lvl3pPr>
      <a:lvl4pPr marL="1236663" indent="-307975" algn="l" rtl="0" eaLnBrk="0" fontAlgn="base" hangingPunct="0">
        <a:spcBef>
          <a:spcPts val="480"/>
        </a:spcBef>
        <a:spcAft>
          <a:spcPct val="0"/>
        </a:spcAft>
        <a:buFont typeface="Arial" charset="0"/>
        <a:buChar char="–"/>
        <a:defRPr sz="2000">
          <a:solidFill>
            <a:schemeClr val="tx1"/>
          </a:solidFill>
          <a:latin typeface="+mn-lt"/>
        </a:defRPr>
      </a:lvl4pPr>
      <a:lvl5pPr marL="1504950" indent="-266700" algn="l" rtl="0" eaLnBrk="0" fontAlgn="base" hangingPunct="0">
        <a:spcBef>
          <a:spcPts val="480"/>
        </a:spcBef>
        <a:spcAft>
          <a:spcPct val="0"/>
        </a:spcAft>
        <a:buFont typeface="Wingdings 2" pitchFamily="18" charset="2"/>
        <a:buChar char="¡"/>
        <a:defRPr sz="2000">
          <a:solidFill>
            <a:schemeClr val="tx1"/>
          </a:solidFill>
          <a:latin typeface="+mn-lt"/>
        </a:defRPr>
      </a:lvl5pPr>
      <a:lvl6pPr marL="1962150" indent="-266700" algn="l" rtl="0" fontAlgn="base">
        <a:spcBef>
          <a:spcPct val="20000"/>
        </a:spcBef>
        <a:spcAft>
          <a:spcPct val="0"/>
        </a:spcAft>
        <a:buFont typeface="Wingdings 2" pitchFamily="18" charset="2"/>
        <a:buChar char="¡"/>
        <a:defRPr sz="2000">
          <a:solidFill>
            <a:schemeClr val="tx1"/>
          </a:solidFill>
          <a:latin typeface="+mn-lt"/>
        </a:defRPr>
      </a:lvl6pPr>
      <a:lvl7pPr marL="2419350" indent="-266700" algn="l" rtl="0" fontAlgn="base">
        <a:spcBef>
          <a:spcPct val="20000"/>
        </a:spcBef>
        <a:spcAft>
          <a:spcPct val="0"/>
        </a:spcAft>
        <a:buFont typeface="Wingdings 2" pitchFamily="18" charset="2"/>
        <a:buChar char="¡"/>
        <a:defRPr sz="2000">
          <a:solidFill>
            <a:schemeClr val="tx1"/>
          </a:solidFill>
          <a:latin typeface="+mn-lt"/>
        </a:defRPr>
      </a:lvl7pPr>
      <a:lvl8pPr marL="2876550" indent="-266700" algn="l" rtl="0" fontAlgn="base">
        <a:spcBef>
          <a:spcPct val="20000"/>
        </a:spcBef>
        <a:spcAft>
          <a:spcPct val="0"/>
        </a:spcAft>
        <a:buFont typeface="Wingdings 2" pitchFamily="18" charset="2"/>
        <a:buChar char="¡"/>
        <a:defRPr sz="2000">
          <a:solidFill>
            <a:schemeClr val="tx1"/>
          </a:solidFill>
          <a:latin typeface="+mn-lt"/>
        </a:defRPr>
      </a:lvl8pPr>
      <a:lvl9pPr marL="3333750" indent="-2667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pic>
        <p:nvPicPr>
          <p:cNvPr id="10" name="Picture 9" descr="copyright-eng.jpg"/>
          <p:cNvPicPr>
            <a:picLocks noChangeAspect="1"/>
          </p:cNvPicPr>
          <p:nvPr userDrawn="1"/>
        </p:nvPicPr>
        <p:blipFill>
          <a:blip r:embed="rId11" cstate="print"/>
          <a:stretch>
            <a:fillRect/>
          </a:stretch>
        </p:blipFill>
        <p:spPr>
          <a:xfrm>
            <a:off x="328174" y="6548058"/>
            <a:ext cx="2317395" cy="233742"/>
          </a:xfrm>
          <a:prstGeom prst="rect">
            <a:avLst/>
          </a:prstGeom>
        </p:spPr>
      </p:pic>
      <p:sp>
        <p:nvSpPr>
          <p:cNvPr id="1029" name="Rectangle 12"/>
          <p:cNvSpPr>
            <a:spLocks noGrp="1" noChangeArrowheads="1"/>
          </p:cNvSpPr>
          <p:nvPr>
            <p:ph type="body" idx="1"/>
          </p:nvPr>
        </p:nvSpPr>
        <p:spPr bwMode="auto">
          <a:xfrm>
            <a:off x="1169988" y="1279398"/>
            <a:ext cx="7612821" cy="5045202"/>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95"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latin typeface="Arial" charset="0"/>
                <a:ea typeface="+mn-ea"/>
              </a:rPr>
              <a:t>NetApp Confidential - Internal Use Only</a:t>
            </a:r>
            <a:endParaRPr lang="en-US" dirty="0">
              <a:solidFill>
                <a:srgbClr val="000000"/>
              </a:solidFill>
              <a:latin typeface="Arial" charset="0"/>
              <a:ea typeface="+mn-ea"/>
            </a:endParaRPr>
          </a:p>
        </p:txBody>
      </p:sp>
      <p:sp>
        <p:nvSpPr>
          <p:cNvPr id="1027" name="Rectangle 11"/>
          <p:cNvSpPr>
            <a:spLocks noGrp="1" noChangeArrowheads="1"/>
          </p:cNvSpPr>
          <p:nvPr>
            <p:ph type="title"/>
          </p:nvPr>
        </p:nvSpPr>
        <p:spPr bwMode="auto">
          <a:xfrm>
            <a:off x="1169988" y="352425"/>
            <a:ext cx="7608252"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t>Click to edit Master title style</a:t>
            </a:r>
          </a:p>
        </p:txBody>
      </p:sp>
      <p:pic>
        <p:nvPicPr>
          <p:cNvPr id="12" name="Picture 11"/>
          <p:cNvPicPr>
            <a:picLocks noChangeAspect="1"/>
          </p:cNvPicPr>
          <p:nvPr userDrawn="1"/>
        </p:nvPicPr>
        <p:blipFill rotWithShape="1">
          <a:blip r:embed="rId12" cstate="print">
            <a:extLst>
              <a:ext uri="{28A0092B-C50C-407E-A947-70E740481C1C}">
                <a14:useLocalDpi xmlns:a14="http://schemas.microsoft.com/office/drawing/2010/main" val="0"/>
              </a:ext>
            </a:extLst>
          </a:blip>
          <a:srcRect/>
          <a:stretch>
            <a:fillRect/>
          </a:stretch>
        </p:blipFill>
        <p:spPr>
          <a:xfrm>
            <a:off x="338138" y="331016"/>
            <a:ext cx="656429" cy="768096"/>
          </a:xfrm>
          <a:prstGeom prst="rect">
            <a:avLst/>
          </a:prstGeom>
        </p:spPr>
      </p:pic>
      <p:sp>
        <p:nvSpPr>
          <p:cNvPr id="1030"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latin typeface="Arial" charset="0"/>
                <a:ea typeface="+mn-ea"/>
              </a:rPr>
              <a:pPr>
                <a:defRPr/>
              </a:pPr>
              <a:t>‹#›</a:t>
            </a:fld>
            <a:endParaRPr lang="en-US">
              <a:solidFill>
                <a:srgbClr val="000000"/>
              </a:solidFill>
              <a:latin typeface="Arial" charset="0"/>
              <a:ea typeface="+mn-ea"/>
            </a:endParaRPr>
          </a:p>
        </p:txBody>
      </p:sp>
    </p:spTree>
    <p:extLst>
      <p:ext uri="{BB962C8B-B14F-4D97-AF65-F5344CB8AC3E}">
        <p14:creationId xmlns:p14="http://schemas.microsoft.com/office/powerpoint/2010/main" val="119944183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Lst>
  <p:timing>
    <p:tnLst>
      <p:par>
        <p:cTn id="1" dur="indefinite" restart="never" nodeType="tmRoot"/>
      </p:par>
    </p:tnLst>
  </p:timing>
  <p:hf hdr="0" dt="0"/>
  <p:txStyles>
    <p:titleStyle>
      <a:lvl1pPr algn="l" rtl="0" eaLnBrk="0" fontAlgn="base" hangingPunct="0">
        <a:spcBef>
          <a:spcPct val="0"/>
        </a:spcBef>
        <a:spcAft>
          <a:spcPct val="0"/>
        </a:spcAft>
        <a:defRPr sz="3000" b="1">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200" algn="l" rtl="0" fontAlgn="base">
        <a:spcBef>
          <a:spcPct val="0"/>
        </a:spcBef>
        <a:spcAft>
          <a:spcPct val="0"/>
        </a:spcAft>
        <a:defRPr sz="3000" b="1">
          <a:solidFill>
            <a:schemeClr val="tx1"/>
          </a:solidFill>
          <a:latin typeface="Arial" charset="0"/>
        </a:defRPr>
      </a:lvl6pPr>
      <a:lvl7pPr marL="914400" algn="l" rtl="0" fontAlgn="base">
        <a:spcBef>
          <a:spcPct val="0"/>
        </a:spcBef>
        <a:spcAft>
          <a:spcPct val="0"/>
        </a:spcAft>
        <a:defRPr sz="3000" b="1">
          <a:solidFill>
            <a:schemeClr val="tx1"/>
          </a:solidFill>
          <a:latin typeface="Arial" charset="0"/>
        </a:defRPr>
      </a:lvl7pPr>
      <a:lvl8pPr marL="1371600" algn="l" rtl="0" fontAlgn="base">
        <a:spcBef>
          <a:spcPct val="0"/>
        </a:spcBef>
        <a:spcAft>
          <a:spcPct val="0"/>
        </a:spcAft>
        <a:defRPr sz="3000" b="1">
          <a:solidFill>
            <a:schemeClr val="tx1"/>
          </a:solidFill>
          <a:latin typeface="Arial" charset="0"/>
        </a:defRPr>
      </a:lvl8pPr>
      <a:lvl9pPr marL="1828800" algn="l" rtl="0" fontAlgn="base">
        <a:spcBef>
          <a:spcPct val="0"/>
        </a:spcBef>
        <a:spcAft>
          <a:spcPct val="0"/>
        </a:spcAft>
        <a:defRPr sz="3000" b="1">
          <a:solidFill>
            <a:schemeClr val="tx1"/>
          </a:solidFill>
          <a:latin typeface="Arial" charset="0"/>
        </a:defRPr>
      </a:lvl9pPr>
    </p:titleStyle>
    <p:bodyStyle>
      <a:lvl1pPr marL="298450" indent="-298450" algn="l" rtl="0" eaLnBrk="0" fontAlgn="base" hangingPunct="0">
        <a:spcBef>
          <a:spcPts val="676"/>
        </a:spcBef>
        <a:spcAft>
          <a:spcPct val="0"/>
        </a:spcAft>
        <a:buClr>
          <a:schemeClr val="accent2"/>
        </a:buClr>
        <a:buFont typeface="Wingdings 2" pitchFamily="18" charset="2"/>
        <a:buChar char="¡"/>
        <a:defRPr sz="2800">
          <a:solidFill>
            <a:schemeClr val="tx1"/>
          </a:solidFill>
          <a:latin typeface="+mn-lt"/>
          <a:ea typeface="+mn-ea"/>
          <a:cs typeface="+mn-cs"/>
        </a:defRPr>
      </a:lvl1pPr>
      <a:lvl2pPr marL="636588" indent="-336550" algn="l" rtl="0" eaLnBrk="0" fontAlgn="base" hangingPunct="0">
        <a:spcBef>
          <a:spcPts val="624"/>
        </a:spcBef>
        <a:spcAft>
          <a:spcPct val="0"/>
        </a:spcAft>
        <a:buFont typeface="Arial" charset="0"/>
        <a:buChar char="–"/>
        <a:defRPr sz="2600">
          <a:solidFill>
            <a:schemeClr val="tx1"/>
          </a:solidFill>
          <a:latin typeface="+mn-lt"/>
        </a:defRPr>
      </a:lvl2pPr>
      <a:lvl3pPr marL="927100" indent="-288925" algn="l" rtl="0" eaLnBrk="0" fontAlgn="base" hangingPunct="0">
        <a:spcBef>
          <a:spcPts val="576"/>
        </a:spcBef>
        <a:spcAft>
          <a:spcPct val="0"/>
        </a:spcAft>
        <a:buFont typeface="Wingdings 2" pitchFamily="18" charset="2"/>
        <a:buChar char="¡"/>
        <a:defRPr sz="2400">
          <a:solidFill>
            <a:schemeClr val="tx1"/>
          </a:solidFill>
          <a:latin typeface="+mn-lt"/>
        </a:defRPr>
      </a:lvl3pPr>
      <a:lvl4pPr marL="1236663" indent="-307975" algn="l" rtl="0" eaLnBrk="0" fontAlgn="base" hangingPunct="0">
        <a:spcBef>
          <a:spcPts val="480"/>
        </a:spcBef>
        <a:spcAft>
          <a:spcPct val="0"/>
        </a:spcAft>
        <a:buFont typeface="Arial" charset="0"/>
        <a:buChar char="–"/>
        <a:defRPr sz="2000">
          <a:solidFill>
            <a:schemeClr val="tx1"/>
          </a:solidFill>
          <a:latin typeface="+mn-lt"/>
        </a:defRPr>
      </a:lvl4pPr>
      <a:lvl5pPr marL="1504950" indent="-266700" algn="l" rtl="0" eaLnBrk="0" fontAlgn="base" hangingPunct="0">
        <a:spcBef>
          <a:spcPts val="480"/>
        </a:spcBef>
        <a:spcAft>
          <a:spcPct val="0"/>
        </a:spcAft>
        <a:buFont typeface="Wingdings 2" pitchFamily="18" charset="2"/>
        <a:buChar char="¡"/>
        <a:defRPr sz="2000">
          <a:solidFill>
            <a:schemeClr val="tx1"/>
          </a:solidFill>
          <a:latin typeface="+mn-lt"/>
        </a:defRPr>
      </a:lvl5pPr>
      <a:lvl6pPr marL="1962150" indent="-266700" algn="l" rtl="0" fontAlgn="base">
        <a:spcBef>
          <a:spcPct val="20000"/>
        </a:spcBef>
        <a:spcAft>
          <a:spcPct val="0"/>
        </a:spcAft>
        <a:buFont typeface="Wingdings 2" pitchFamily="18" charset="2"/>
        <a:buChar char="¡"/>
        <a:defRPr sz="2000">
          <a:solidFill>
            <a:schemeClr val="tx1"/>
          </a:solidFill>
          <a:latin typeface="+mn-lt"/>
        </a:defRPr>
      </a:lvl6pPr>
      <a:lvl7pPr marL="2419350" indent="-266700" algn="l" rtl="0" fontAlgn="base">
        <a:spcBef>
          <a:spcPct val="20000"/>
        </a:spcBef>
        <a:spcAft>
          <a:spcPct val="0"/>
        </a:spcAft>
        <a:buFont typeface="Wingdings 2" pitchFamily="18" charset="2"/>
        <a:buChar char="¡"/>
        <a:defRPr sz="2000">
          <a:solidFill>
            <a:schemeClr val="tx1"/>
          </a:solidFill>
          <a:latin typeface="+mn-lt"/>
        </a:defRPr>
      </a:lvl7pPr>
      <a:lvl8pPr marL="2876550" indent="-266700" algn="l" rtl="0" fontAlgn="base">
        <a:spcBef>
          <a:spcPct val="20000"/>
        </a:spcBef>
        <a:spcAft>
          <a:spcPct val="0"/>
        </a:spcAft>
        <a:buFont typeface="Wingdings 2" pitchFamily="18" charset="2"/>
        <a:buChar char="¡"/>
        <a:defRPr sz="2000">
          <a:solidFill>
            <a:schemeClr val="tx1"/>
          </a:solidFill>
          <a:latin typeface="+mn-lt"/>
        </a:defRPr>
      </a:lvl8pPr>
      <a:lvl9pPr marL="3333750" indent="-2667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pic>
        <p:nvPicPr>
          <p:cNvPr id="10" name="Picture 9" descr="copyright-eng.jpg"/>
          <p:cNvPicPr>
            <a:picLocks noChangeAspect="1"/>
          </p:cNvPicPr>
          <p:nvPr userDrawn="1"/>
        </p:nvPicPr>
        <p:blipFill>
          <a:blip r:embed="rId11" cstate="print"/>
          <a:stretch>
            <a:fillRect/>
          </a:stretch>
        </p:blipFill>
        <p:spPr>
          <a:xfrm>
            <a:off x="328174" y="6548058"/>
            <a:ext cx="2317395" cy="233742"/>
          </a:xfrm>
          <a:prstGeom prst="rect">
            <a:avLst/>
          </a:prstGeom>
        </p:spPr>
      </p:pic>
      <p:sp>
        <p:nvSpPr>
          <p:cNvPr id="1029" name="Rectangle 12"/>
          <p:cNvSpPr>
            <a:spLocks noGrp="1" noChangeArrowheads="1"/>
          </p:cNvSpPr>
          <p:nvPr>
            <p:ph type="body" idx="1"/>
          </p:nvPr>
        </p:nvSpPr>
        <p:spPr bwMode="auto">
          <a:xfrm>
            <a:off x="1169988" y="1279398"/>
            <a:ext cx="7612821" cy="5045202"/>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95"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latin typeface="Arial" charset="0"/>
                <a:ea typeface="+mn-ea"/>
              </a:rPr>
              <a:t>NetApp Confidential - Internal Use Only</a:t>
            </a:r>
            <a:endParaRPr lang="en-US" dirty="0">
              <a:solidFill>
                <a:srgbClr val="000000"/>
              </a:solidFill>
              <a:latin typeface="Arial" charset="0"/>
              <a:ea typeface="+mn-ea"/>
            </a:endParaRPr>
          </a:p>
        </p:txBody>
      </p:sp>
      <p:sp>
        <p:nvSpPr>
          <p:cNvPr id="1027" name="Rectangle 11"/>
          <p:cNvSpPr>
            <a:spLocks noGrp="1" noChangeArrowheads="1"/>
          </p:cNvSpPr>
          <p:nvPr>
            <p:ph type="title"/>
          </p:nvPr>
        </p:nvSpPr>
        <p:spPr bwMode="auto">
          <a:xfrm>
            <a:off x="1169988" y="352425"/>
            <a:ext cx="7608252"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t>Click to edit Master title style</a:t>
            </a:r>
          </a:p>
        </p:txBody>
      </p:sp>
      <p:pic>
        <p:nvPicPr>
          <p:cNvPr id="12" name="Picture 11"/>
          <p:cNvPicPr>
            <a:picLocks noChangeAspect="1"/>
          </p:cNvPicPr>
          <p:nvPr userDrawn="1"/>
        </p:nvPicPr>
        <p:blipFill rotWithShape="1">
          <a:blip r:embed="rId12" cstate="print">
            <a:extLst>
              <a:ext uri="{28A0092B-C50C-407E-A947-70E740481C1C}">
                <a14:useLocalDpi xmlns:a14="http://schemas.microsoft.com/office/drawing/2010/main" val="0"/>
              </a:ext>
            </a:extLst>
          </a:blip>
          <a:srcRect/>
          <a:stretch>
            <a:fillRect/>
          </a:stretch>
        </p:blipFill>
        <p:spPr>
          <a:xfrm>
            <a:off x="338138" y="331016"/>
            <a:ext cx="656429" cy="768096"/>
          </a:xfrm>
          <a:prstGeom prst="rect">
            <a:avLst/>
          </a:prstGeom>
        </p:spPr>
      </p:pic>
      <p:sp>
        <p:nvSpPr>
          <p:cNvPr id="1030"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latin typeface="Arial" charset="0"/>
                <a:ea typeface="+mn-ea"/>
              </a:rPr>
              <a:pPr>
                <a:defRPr/>
              </a:pPr>
              <a:t>‹#›</a:t>
            </a:fld>
            <a:endParaRPr lang="en-US">
              <a:solidFill>
                <a:srgbClr val="000000"/>
              </a:solidFill>
              <a:latin typeface="Arial" charset="0"/>
              <a:ea typeface="+mn-ea"/>
            </a:endParaRPr>
          </a:p>
        </p:txBody>
      </p:sp>
    </p:spTree>
    <p:extLst>
      <p:ext uri="{BB962C8B-B14F-4D97-AF65-F5344CB8AC3E}">
        <p14:creationId xmlns:p14="http://schemas.microsoft.com/office/powerpoint/2010/main" val="1600317388"/>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Lst>
  <p:timing>
    <p:tnLst>
      <p:par>
        <p:cTn id="1" dur="indefinite" restart="never" nodeType="tmRoot"/>
      </p:par>
    </p:tnLst>
  </p:timing>
  <p:hf hdr="0" dt="0"/>
  <p:txStyles>
    <p:titleStyle>
      <a:lvl1pPr algn="l" rtl="0" eaLnBrk="0" fontAlgn="base" hangingPunct="0">
        <a:spcBef>
          <a:spcPct val="0"/>
        </a:spcBef>
        <a:spcAft>
          <a:spcPct val="0"/>
        </a:spcAft>
        <a:defRPr sz="3000" b="1">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200" algn="l" rtl="0" fontAlgn="base">
        <a:spcBef>
          <a:spcPct val="0"/>
        </a:spcBef>
        <a:spcAft>
          <a:spcPct val="0"/>
        </a:spcAft>
        <a:defRPr sz="3000" b="1">
          <a:solidFill>
            <a:schemeClr val="tx1"/>
          </a:solidFill>
          <a:latin typeface="Arial" charset="0"/>
        </a:defRPr>
      </a:lvl6pPr>
      <a:lvl7pPr marL="914400" algn="l" rtl="0" fontAlgn="base">
        <a:spcBef>
          <a:spcPct val="0"/>
        </a:spcBef>
        <a:spcAft>
          <a:spcPct val="0"/>
        </a:spcAft>
        <a:defRPr sz="3000" b="1">
          <a:solidFill>
            <a:schemeClr val="tx1"/>
          </a:solidFill>
          <a:latin typeface="Arial" charset="0"/>
        </a:defRPr>
      </a:lvl7pPr>
      <a:lvl8pPr marL="1371600" algn="l" rtl="0" fontAlgn="base">
        <a:spcBef>
          <a:spcPct val="0"/>
        </a:spcBef>
        <a:spcAft>
          <a:spcPct val="0"/>
        </a:spcAft>
        <a:defRPr sz="3000" b="1">
          <a:solidFill>
            <a:schemeClr val="tx1"/>
          </a:solidFill>
          <a:latin typeface="Arial" charset="0"/>
        </a:defRPr>
      </a:lvl8pPr>
      <a:lvl9pPr marL="1828800" algn="l" rtl="0" fontAlgn="base">
        <a:spcBef>
          <a:spcPct val="0"/>
        </a:spcBef>
        <a:spcAft>
          <a:spcPct val="0"/>
        </a:spcAft>
        <a:defRPr sz="3000" b="1">
          <a:solidFill>
            <a:schemeClr val="tx1"/>
          </a:solidFill>
          <a:latin typeface="Arial" charset="0"/>
        </a:defRPr>
      </a:lvl9pPr>
    </p:titleStyle>
    <p:bodyStyle>
      <a:lvl1pPr marL="298450" indent="-298450" algn="l" rtl="0" eaLnBrk="0" fontAlgn="base" hangingPunct="0">
        <a:spcBef>
          <a:spcPts val="676"/>
        </a:spcBef>
        <a:spcAft>
          <a:spcPct val="0"/>
        </a:spcAft>
        <a:buClr>
          <a:schemeClr val="accent2"/>
        </a:buClr>
        <a:buFont typeface="Wingdings 2" pitchFamily="18" charset="2"/>
        <a:buChar char="¡"/>
        <a:defRPr sz="2800">
          <a:solidFill>
            <a:schemeClr val="tx1"/>
          </a:solidFill>
          <a:latin typeface="+mn-lt"/>
          <a:ea typeface="+mn-ea"/>
          <a:cs typeface="+mn-cs"/>
        </a:defRPr>
      </a:lvl1pPr>
      <a:lvl2pPr marL="636588" indent="-336550" algn="l" rtl="0" eaLnBrk="0" fontAlgn="base" hangingPunct="0">
        <a:spcBef>
          <a:spcPts val="624"/>
        </a:spcBef>
        <a:spcAft>
          <a:spcPct val="0"/>
        </a:spcAft>
        <a:buFont typeface="Arial" charset="0"/>
        <a:buChar char="–"/>
        <a:defRPr sz="2600">
          <a:solidFill>
            <a:schemeClr val="tx1"/>
          </a:solidFill>
          <a:latin typeface="+mn-lt"/>
        </a:defRPr>
      </a:lvl2pPr>
      <a:lvl3pPr marL="927100" indent="-288925" algn="l" rtl="0" eaLnBrk="0" fontAlgn="base" hangingPunct="0">
        <a:spcBef>
          <a:spcPts val="576"/>
        </a:spcBef>
        <a:spcAft>
          <a:spcPct val="0"/>
        </a:spcAft>
        <a:buFont typeface="Wingdings 2" pitchFamily="18" charset="2"/>
        <a:buChar char="¡"/>
        <a:defRPr sz="2400">
          <a:solidFill>
            <a:schemeClr val="tx1"/>
          </a:solidFill>
          <a:latin typeface="+mn-lt"/>
        </a:defRPr>
      </a:lvl3pPr>
      <a:lvl4pPr marL="1236663" indent="-307975" algn="l" rtl="0" eaLnBrk="0" fontAlgn="base" hangingPunct="0">
        <a:spcBef>
          <a:spcPts val="480"/>
        </a:spcBef>
        <a:spcAft>
          <a:spcPct val="0"/>
        </a:spcAft>
        <a:buFont typeface="Arial" charset="0"/>
        <a:buChar char="–"/>
        <a:defRPr sz="2000">
          <a:solidFill>
            <a:schemeClr val="tx1"/>
          </a:solidFill>
          <a:latin typeface="+mn-lt"/>
        </a:defRPr>
      </a:lvl4pPr>
      <a:lvl5pPr marL="1504950" indent="-266700" algn="l" rtl="0" eaLnBrk="0" fontAlgn="base" hangingPunct="0">
        <a:spcBef>
          <a:spcPts val="480"/>
        </a:spcBef>
        <a:spcAft>
          <a:spcPct val="0"/>
        </a:spcAft>
        <a:buFont typeface="Wingdings 2" pitchFamily="18" charset="2"/>
        <a:buChar char="¡"/>
        <a:defRPr sz="2000">
          <a:solidFill>
            <a:schemeClr val="tx1"/>
          </a:solidFill>
          <a:latin typeface="+mn-lt"/>
        </a:defRPr>
      </a:lvl5pPr>
      <a:lvl6pPr marL="1962150" indent="-266700" algn="l" rtl="0" fontAlgn="base">
        <a:spcBef>
          <a:spcPct val="20000"/>
        </a:spcBef>
        <a:spcAft>
          <a:spcPct val="0"/>
        </a:spcAft>
        <a:buFont typeface="Wingdings 2" pitchFamily="18" charset="2"/>
        <a:buChar char="¡"/>
        <a:defRPr sz="2000">
          <a:solidFill>
            <a:schemeClr val="tx1"/>
          </a:solidFill>
          <a:latin typeface="+mn-lt"/>
        </a:defRPr>
      </a:lvl6pPr>
      <a:lvl7pPr marL="2419350" indent="-266700" algn="l" rtl="0" fontAlgn="base">
        <a:spcBef>
          <a:spcPct val="20000"/>
        </a:spcBef>
        <a:spcAft>
          <a:spcPct val="0"/>
        </a:spcAft>
        <a:buFont typeface="Wingdings 2" pitchFamily="18" charset="2"/>
        <a:buChar char="¡"/>
        <a:defRPr sz="2000">
          <a:solidFill>
            <a:schemeClr val="tx1"/>
          </a:solidFill>
          <a:latin typeface="+mn-lt"/>
        </a:defRPr>
      </a:lvl7pPr>
      <a:lvl8pPr marL="2876550" indent="-266700" algn="l" rtl="0" fontAlgn="base">
        <a:spcBef>
          <a:spcPct val="20000"/>
        </a:spcBef>
        <a:spcAft>
          <a:spcPct val="0"/>
        </a:spcAft>
        <a:buFont typeface="Wingdings 2" pitchFamily="18" charset="2"/>
        <a:buChar char="¡"/>
        <a:defRPr sz="2000">
          <a:solidFill>
            <a:schemeClr val="tx1"/>
          </a:solidFill>
          <a:latin typeface="+mn-lt"/>
        </a:defRPr>
      </a:lvl8pPr>
      <a:lvl9pPr marL="3333750" indent="-2667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pic>
        <p:nvPicPr>
          <p:cNvPr id="10" name="Picture 9" descr="copyright-eng.jpg"/>
          <p:cNvPicPr>
            <a:picLocks noChangeAspect="1"/>
          </p:cNvPicPr>
          <p:nvPr userDrawn="1"/>
        </p:nvPicPr>
        <p:blipFill>
          <a:blip r:embed="rId11" cstate="print"/>
          <a:stretch>
            <a:fillRect/>
          </a:stretch>
        </p:blipFill>
        <p:spPr>
          <a:xfrm>
            <a:off x="328174" y="6548058"/>
            <a:ext cx="2317395" cy="233742"/>
          </a:xfrm>
          <a:prstGeom prst="rect">
            <a:avLst/>
          </a:prstGeom>
        </p:spPr>
      </p:pic>
      <p:sp>
        <p:nvSpPr>
          <p:cNvPr id="1029" name="Rectangle 12"/>
          <p:cNvSpPr>
            <a:spLocks noGrp="1" noChangeArrowheads="1"/>
          </p:cNvSpPr>
          <p:nvPr>
            <p:ph type="body" idx="1"/>
          </p:nvPr>
        </p:nvSpPr>
        <p:spPr bwMode="auto">
          <a:xfrm>
            <a:off x="1169988" y="1279398"/>
            <a:ext cx="7612821" cy="5045202"/>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95" name="Rectangle 71"/>
          <p:cNvSpPr>
            <a:spLocks noGrp="1" noChangeArrowheads="1"/>
          </p:cNvSpPr>
          <p:nvPr>
            <p:ph type="ftr" sz="quarter" idx="3"/>
          </p:nvPr>
        </p:nvSpPr>
        <p:spPr bwMode="auto">
          <a:xfrm>
            <a:off x="2825495"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Tx/>
              <a:buFontTx/>
              <a:buNone/>
              <a:defRPr sz="1000">
                <a:solidFill>
                  <a:schemeClr val="tx1"/>
                </a:solidFill>
              </a:defRPr>
            </a:lvl1pPr>
          </a:lstStyle>
          <a:p>
            <a:pPr>
              <a:defRPr/>
            </a:pPr>
            <a:r>
              <a:rPr lang="en-US" smtClean="0">
                <a:solidFill>
                  <a:srgbClr val="000000"/>
                </a:solidFill>
                <a:latin typeface="Arial" charset="0"/>
                <a:ea typeface="+mn-ea"/>
              </a:rPr>
              <a:t>NetApp Confidential - Internal Use Only</a:t>
            </a:r>
            <a:endParaRPr lang="en-US" dirty="0">
              <a:solidFill>
                <a:srgbClr val="000000"/>
              </a:solidFill>
              <a:latin typeface="Arial" charset="0"/>
              <a:ea typeface="+mn-ea"/>
            </a:endParaRPr>
          </a:p>
        </p:txBody>
      </p:sp>
      <p:sp>
        <p:nvSpPr>
          <p:cNvPr id="1027" name="Rectangle 11"/>
          <p:cNvSpPr>
            <a:spLocks noGrp="1" noChangeArrowheads="1"/>
          </p:cNvSpPr>
          <p:nvPr>
            <p:ph type="title"/>
          </p:nvPr>
        </p:nvSpPr>
        <p:spPr bwMode="auto">
          <a:xfrm>
            <a:off x="1169988" y="352425"/>
            <a:ext cx="7608252"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t>Click to edit Master title style</a:t>
            </a:r>
          </a:p>
        </p:txBody>
      </p:sp>
      <p:pic>
        <p:nvPicPr>
          <p:cNvPr id="12" name="Picture 11"/>
          <p:cNvPicPr>
            <a:picLocks noChangeAspect="1"/>
          </p:cNvPicPr>
          <p:nvPr userDrawn="1"/>
        </p:nvPicPr>
        <p:blipFill rotWithShape="1">
          <a:blip r:embed="rId12" cstate="print">
            <a:extLst>
              <a:ext uri="{28A0092B-C50C-407E-A947-70E740481C1C}">
                <a14:useLocalDpi xmlns:a14="http://schemas.microsoft.com/office/drawing/2010/main" val="0"/>
              </a:ext>
            </a:extLst>
          </a:blip>
          <a:srcRect/>
          <a:stretch>
            <a:fillRect/>
          </a:stretch>
        </p:blipFill>
        <p:spPr>
          <a:xfrm>
            <a:off x="338138" y="331016"/>
            <a:ext cx="656429" cy="768096"/>
          </a:xfrm>
          <a:prstGeom prst="rect">
            <a:avLst/>
          </a:prstGeom>
        </p:spPr>
      </p:pic>
      <p:sp>
        <p:nvSpPr>
          <p:cNvPr id="1030" name="Rectangle 6"/>
          <p:cNvSpPr>
            <a:spLocks noGrp="1" noChangeArrowheads="1"/>
          </p:cNvSpPr>
          <p:nvPr>
            <p:ph type="sldNum" sz="quarter" idx="4"/>
          </p:nvPr>
        </p:nvSpPr>
        <p:spPr bwMode="auto">
          <a:xfrm>
            <a:off x="8207597" y="6539817"/>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000" b="1">
                <a:solidFill>
                  <a:schemeClr val="tx1"/>
                </a:solidFill>
              </a:defRPr>
            </a:lvl1pPr>
          </a:lstStyle>
          <a:p>
            <a:pPr>
              <a:defRPr/>
            </a:pPr>
            <a:fld id="{A8F08185-882F-4F21-B6AB-5D917FCFAB1F}" type="slidenum">
              <a:rPr lang="en-US" smtClean="0">
                <a:solidFill>
                  <a:srgbClr val="000000"/>
                </a:solidFill>
                <a:latin typeface="Arial" charset="0"/>
                <a:ea typeface="+mn-ea"/>
              </a:rPr>
              <a:pPr>
                <a:defRPr/>
              </a:pPr>
              <a:t>‹#›</a:t>
            </a:fld>
            <a:endParaRPr lang="en-US">
              <a:solidFill>
                <a:srgbClr val="000000"/>
              </a:solidFill>
              <a:latin typeface="Arial" charset="0"/>
              <a:ea typeface="+mn-ea"/>
            </a:endParaRPr>
          </a:p>
        </p:txBody>
      </p:sp>
    </p:spTree>
    <p:extLst>
      <p:ext uri="{BB962C8B-B14F-4D97-AF65-F5344CB8AC3E}">
        <p14:creationId xmlns:p14="http://schemas.microsoft.com/office/powerpoint/2010/main" val="35649955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Lst>
  <p:timing>
    <p:tnLst>
      <p:par>
        <p:cTn id="1" dur="indefinite" restart="never" nodeType="tmRoot"/>
      </p:par>
    </p:tnLst>
  </p:timing>
  <p:hf hdr="0" dt="0"/>
  <p:txStyles>
    <p:titleStyle>
      <a:lvl1pPr algn="l" rtl="0" eaLnBrk="0" fontAlgn="base" hangingPunct="0">
        <a:spcBef>
          <a:spcPct val="0"/>
        </a:spcBef>
        <a:spcAft>
          <a:spcPct val="0"/>
        </a:spcAft>
        <a:defRPr sz="3000" b="1">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200" algn="l" rtl="0" fontAlgn="base">
        <a:spcBef>
          <a:spcPct val="0"/>
        </a:spcBef>
        <a:spcAft>
          <a:spcPct val="0"/>
        </a:spcAft>
        <a:defRPr sz="3000" b="1">
          <a:solidFill>
            <a:schemeClr val="tx1"/>
          </a:solidFill>
          <a:latin typeface="Arial" charset="0"/>
        </a:defRPr>
      </a:lvl6pPr>
      <a:lvl7pPr marL="914400" algn="l" rtl="0" fontAlgn="base">
        <a:spcBef>
          <a:spcPct val="0"/>
        </a:spcBef>
        <a:spcAft>
          <a:spcPct val="0"/>
        </a:spcAft>
        <a:defRPr sz="3000" b="1">
          <a:solidFill>
            <a:schemeClr val="tx1"/>
          </a:solidFill>
          <a:latin typeface="Arial" charset="0"/>
        </a:defRPr>
      </a:lvl7pPr>
      <a:lvl8pPr marL="1371600" algn="l" rtl="0" fontAlgn="base">
        <a:spcBef>
          <a:spcPct val="0"/>
        </a:spcBef>
        <a:spcAft>
          <a:spcPct val="0"/>
        </a:spcAft>
        <a:defRPr sz="3000" b="1">
          <a:solidFill>
            <a:schemeClr val="tx1"/>
          </a:solidFill>
          <a:latin typeface="Arial" charset="0"/>
        </a:defRPr>
      </a:lvl8pPr>
      <a:lvl9pPr marL="1828800" algn="l" rtl="0" fontAlgn="base">
        <a:spcBef>
          <a:spcPct val="0"/>
        </a:spcBef>
        <a:spcAft>
          <a:spcPct val="0"/>
        </a:spcAft>
        <a:defRPr sz="3000" b="1">
          <a:solidFill>
            <a:schemeClr val="tx1"/>
          </a:solidFill>
          <a:latin typeface="Arial" charset="0"/>
        </a:defRPr>
      </a:lvl9pPr>
    </p:titleStyle>
    <p:bodyStyle>
      <a:lvl1pPr marL="298450" indent="-298450" algn="l" rtl="0" eaLnBrk="0" fontAlgn="base" hangingPunct="0">
        <a:spcBef>
          <a:spcPts val="676"/>
        </a:spcBef>
        <a:spcAft>
          <a:spcPct val="0"/>
        </a:spcAft>
        <a:buClr>
          <a:schemeClr val="accent2"/>
        </a:buClr>
        <a:buFont typeface="Wingdings 2" pitchFamily="18" charset="2"/>
        <a:buChar char="¡"/>
        <a:defRPr sz="2800">
          <a:solidFill>
            <a:schemeClr val="tx1"/>
          </a:solidFill>
          <a:latin typeface="+mn-lt"/>
          <a:ea typeface="+mn-ea"/>
          <a:cs typeface="+mn-cs"/>
        </a:defRPr>
      </a:lvl1pPr>
      <a:lvl2pPr marL="636588" indent="-336550" algn="l" rtl="0" eaLnBrk="0" fontAlgn="base" hangingPunct="0">
        <a:spcBef>
          <a:spcPts val="624"/>
        </a:spcBef>
        <a:spcAft>
          <a:spcPct val="0"/>
        </a:spcAft>
        <a:buFont typeface="Arial" charset="0"/>
        <a:buChar char="–"/>
        <a:defRPr sz="2600">
          <a:solidFill>
            <a:schemeClr val="tx1"/>
          </a:solidFill>
          <a:latin typeface="+mn-lt"/>
        </a:defRPr>
      </a:lvl2pPr>
      <a:lvl3pPr marL="927100" indent="-288925" algn="l" rtl="0" eaLnBrk="0" fontAlgn="base" hangingPunct="0">
        <a:spcBef>
          <a:spcPts val="576"/>
        </a:spcBef>
        <a:spcAft>
          <a:spcPct val="0"/>
        </a:spcAft>
        <a:buFont typeface="Wingdings 2" pitchFamily="18" charset="2"/>
        <a:buChar char="¡"/>
        <a:defRPr sz="2400">
          <a:solidFill>
            <a:schemeClr val="tx1"/>
          </a:solidFill>
          <a:latin typeface="+mn-lt"/>
        </a:defRPr>
      </a:lvl3pPr>
      <a:lvl4pPr marL="1236663" indent="-307975" algn="l" rtl="0" eaLnBrk="0" fontAlgn="base" hangingPunct="0">
        <a:spcBef>
          <a:spcPts val="480"/>
        </a:spcBef>
        <a:spcAft>
          <a:spcPct val="0"/>
        </a:spcAft>
        <a:buFont typeface="Arial" charset="0"/>
        <a:buChar char="–"/>
        <a:defRPr sz="2000">
          <a:solidFill>
            <a:schemeClr val="tx1"/>
          </a:solidFill>
          <a:latin typeface="+mn-lt"/>
        </a:defRPr>
      </a:lvl4pPr>
      <a:lvl5pPr marL="1504950" indent="-266700" algn="l" rtl="0" eaLnBrk="0" fontAlgn="base" hangingPunct="0">
        <a:spcBef>
          <a:spcPts val="480"/>
        </a:spcBef>
        <a:spcAft>
          <a:spcPct val="0"/>
        </a:spcAft>
        <a:buFont typeface="Wingdings 2" pitchFamily="18" charset="2"/>
        <a:buChar char="¡"/>
        <a:defRPr sz="2000">
          <a:solidFill>
            <a:schemeClr val="tx1"/>
          </a:solidFill>
          <a:latin typeface="+mn-lt"/>
        </a:defRPr>
      </a:lvl5pPr>
      <a:lvl6pPr marL="1962150" indent="-266700" algn="l" rtl="0" fontAlgn="base">
        <a:spcBef>
          <a:spcPct val="20000"/>
        </a:spcBef>
        <a:spcAft>
          <a:spcPct val="0"/>
        </a:spcAft>
        <a:buFont typeface="Wingdings 2" pitchFamily="18" charset="2"/>
        <a:buChar char="¡"/>
        <a:defRPr sz="2000">
          <a:solidFill>
            <a:schemeClr val="tx1"/>
          </a:solidFill>
          <a:latin typeface="+mn-lt"/>
        </a:defRPr>
      </a:lvl6pPr>
      <a:lvl7pPr marL="2419350" indent="-266700" algn="l" rtl="0" fontAlgn="base">
        <a:spcBef>
          <a:spcPct val="20000"/>
        </a:spcBef>
        <a:spcAft>
          <a:spcPct val="0"/>
        </a:spcAft>
        <a:buFont typeface="Wingdings 2" pitchFamily="18" charset="2"/>
        <a:buChar char="¡"/>
        <a:defRPr sz="2000">
          <a:solidFill>
            <a:schemeClr val="tx1"/>
          </a:solidFill>
          <a:latin typeface="+mn-lt"/>
        </a:defRPr>
      </a:lvl7pPr>
      <a:lvl8pPr marL="2876550" indent="-266700" algn="l" rtl="0" fontAlgn="base">
        <a:spcBef>
          <a:spcPct val="20000"/>
        </a:spcBef>
        <a:spcAft>
          <a:spcPct val="0"/>
        </a:spcAft>
        <a:buFont typeface="Wingdings 2" pitchFamily="18" charset="2"/>
        <a:buChar char="¡"/>
        <a:defRPr sz="2000">
          <a:solidFill>
            <a:schemeClr val="tx1"/>
          </a:solidFill>
          <a:latin typeface="+mn-lt"/>
        </a:defRPr>
      </a:lvl8pPr>
      <a:lvl9pPr marL="3333750" indent="-2667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hyperlink" Target="http://dev.mysql.com/doc/refman/5.0/en/functions.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Placeholder 34"/>
          <p:cNvSpPr>
            <a:spLocks noGrp="1"/>
          </p:cNvSpPr>
          <p:nvPr>
            <p:ph type="body" sz="quarter" idx="12"/>
          </p:nvPr>
        </p:nvSpPr>
        <p:spPr/>
        <p:txBody>
          <a:bodyPr/>
          <a:lstStyle/>
          <a:p>
            <a:pPr marL="342900" indent="-342900">
              <a:buFont typeface="Arial" pitchFamily="34" charset="0"/>
              <a:buChar char="•"/>
            </a:pPr>
            <a:r>
              <a:rPr lang="en-US" dirty="0" smtClean="0"/>
              <a:t>Cascading inputs</a:t>
            </a:r>
          </a:p>
          <a:p>
            <a:pPr marL="342900" indent="-342900">
              <a:buFont typeface="Arial" pitchFamily="34" charset="0"/>
              <a:buChar char="•"/>
            </a:pPr>
            <a:r>
              <a:rPr lang="en-US" dirty="0" smtClean="0"/>
              <a:t>Advanced query topics</a:t>
            </a:r>
          </a:p>
          <a:p>
            <a:pPr marL="342900" indent="-342900">
              <a:buFont typeface="Arial" pitchFamily="34" charset="0"/>
              <a:buChar char="•"/>
            </a:pPr>
            <a:r>
              <a:rPr lang="en-US" dirty="0" smtClean="0"/>
              <a:t>Example – Wildcard filter</a:t>
            </a:r>
            <a:endParaRPr lang="en-US" dirty="0"/>
          </a:p>
        </p:txBody>
      </p:sp>
      <p:sp>
        <p:nvSpPr>
          <p:cNvPr id="3" name="Slide Number Placeholder 2"/>
          <p:cNvSpPr>
            <a:spLocks noGrp="1"/>
          </p:cNvSpPr>
          <p:nvPr>
            <p:ph type="sldNum" sz="quarter" idx="10"/>
          </p:nvPr>
        </p:nvSpPr>
        <p:spPr/>
        <p:txBody>
          <a:bodyPr/>
          <a:lstStyle/>
          <a:p>
            <a:fld id="{4ED3660A-DD26-4D68-AB4C-4AE07E173604}" type="slidenum">
              <a:rPr lang="en-US" smtClean="0">
                <a:solidFill>
                  <a:srgbClr val="000000"/>
                </a:solidFill>
              </a:rPr>
              <a:pPr/>
              <a:t>1</a:t>
            </a:fld>
            <a:endParaRPr lang="en-US">
              <a:solidFill>
                <a:srgbClr val="000000"/>
              </a:solidFill>
            </a:endParaRPr>
          </a:p>
        </p:txBody>
      </p:sp>
      <p:sp>
        <p:nvSpPr>
          <p:cNvPr id="34" name="Title 33"/>
          <p:cNvSpPr>
            <a:spLocks noGrp="1"/>
          </p:cNvSpPr>
          <p:nvPr>
            <p:ph type="title"/>
          </p:nvPr>
        </p:nvSpPr>
        <p:spPr/>
        <p:txBody>
          <a:bodyPr/>
          <a:lstStyle/>
          <a:p>
            <a:r>
              <a:rPr lang="en-US" dirty="0" smtClean="0">
                <a:solidFill>
                  <a:schemeClr val="accent1">
                    <a:lumMod val="60000"/>
                    <a:lumOff val="40000"/>
                  </a:schemeClr>
                </a:solidFill>
              </a:rPr>
              <a:t>User inputs</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40959527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Informative queries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Using “ – “ as delimiter will allow us to split the pair information later to the 2 controllers in a return node. </a:t>
            </a:r>
          </a:p>
          <a:p>
            <a:endParaRPr lang="en-US" sz="2400" dirty="0"/>
          </a:p>
          <a:p>
            <a:endParaRPr lang="en-US" sz="2400" dirty="0" smtClean="0"/>
          </a:p>
          <a:p>
            <a:endParaRPr lang="en-US" sz="2400" dirty="0"/>
          </a:p>
          <a:p>
            <a:endParaRPr lang="en-US" sz="2400" dirty="0" smtClean="0"/>
          </a:p>
          <a:p>
            <a:r>
              <a:rPr lang="en-US" sz="2400" dirty="0" smtClean="0"/>
              <a:t>The blanks assure us that the delimiter is indeed singular.</a:t>
            </a:r>
          </a:p>
          <a:p>
            <a:endParaRPr lang="en-US" sz="2400" dirty="0"/>
          </a:p>
          <a:p>
            <a:r>
              <a:rPr lang="en-US" sz="2400" dirty="0" smtClean="0"/>
              <a:t>Why do we check if filer1 name is larger than filer2  (lexicographically) ? Because we would like each pair to appear only once. The comparison and “Select distinct” allow that </a:t>
            </a:r>
            <a:r>
              <a:rPr lang="en-US" sz="2400" smtClean="0"/>
              <a:t>to happen</a:t>
            </a:r>
            <a:endParaRPr lang="en-US" sz="2400" dirty="0" smtClean="0"/>
          </a:p>
          <a:p>
            <a:pPr marL="0" indent="0">
              <a:buNone/>
            </a:pPr>
            <a:endParaRPr lang="en-US" sz="2400" dirty="0" smtClean="0"/>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7281" y="1916832"/>
            <a:ext cx="5993482" cy="1454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71816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Informative queries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Use case II – Add sizing info on volumes</a:t>
            </a:r>
          </a:p>
          <a:p>
            <a:pPr marL="0" indent="0">
              <a:buNone/>
            </a:pPr>
            <a:r>
              <a:rPr lang="en-US" sz="2400" dirty="0" smtClean="0"/>
              <a:t>Basic scenario will be adding the volume size to the name to give a hint on usage.</a:t>
            </a:r>
          </a:p>
          <a:p>
            <a:pPr marL="0" indent="0">
              <a:buNone/>
            </a:pPr>
            <a:r>
              <a:rPr lang="en-US" sz="1600" dirty="0"/>
              <a:t>SELECT CONCAT (storage.volume.name, " / (", </a:t>
            </a:r>
            <a:r>
              <a:rPr lang="en-US" sz="1600" dirty="0" smtClean="0"/>
              <a:t>	CEIL(</a:t>
            </a:r>
            <a:r>
              <a:rPr lang="en-US" sz="1600" dirty="0" err="1" smtClean="0"/>
              <a:t>storage.volume.used_size_mb</a:t>
            </a:r>
            <a:r>
              <a:rPr lang="en-US" sz="1600" dirty="0" smtClean="0"/>
              <a:t>/1024),"/",</a:t>
            </a:r>
            <a:br>
              <a:rPr lang="en-US" sz="1600" dirty="0" smtClean="0"/>
            </a:br>
            <a:r>
              <a:rPr lang="en-US" sz="1600" dirty="0" smtClean="0"/>
              <a:t>	CEIL(</a:t>
            </a:r>
            <a:r>
              <a:rPr lang="en-US" sz="1600" dirty="0" err="1" smtClean="0"/>
              <a:t>storage.volume.size_mb</a:t>
            </a:r>
            <a:r>
              <a:rPr lang="en-US" sz="1600" dirty="0" smtClean="0"/>
              <a:t>/1024</a:t>
            </a:r>
            <a:r>
              <a:rPr lang="en-US" sz="1600" dirty="0"/>
              <a:t>)," GB)")</a:t>
            </a:r>
          </a:p>
          <a:p>
            <a:pPr marL="0" indent="0">
              <a:buNone/>
            </a:pPr>
            <a:r>
              <a:rPr lang="en-US" sz="1600" dirty="0"/>
              <a:t>FROM </a:t>
            </a:r>
            <a:r>
              <a:rPr lang="en-US" sz="1600" dirty="0" err="1"/>
              <a:t>storage.volume</a:t>
            </a:r>
            <a:endParaRPr lang="en-US" sz="1600" dirty="0" smtClean="0"/>
          </a:p>
          <a:p>
            <a:endParaRPr lang="en-US" sz="2400" dirty="0" smtClean="0"/>
          </a:p>
          <a:p>
            <a:pPr marL="0" indent="0">
              <a:buNone/>
            </a:pPr>
            <a:r>
              <a:rPr lang="en-US" sz="2400" dirty="0" smtClean="0"/>
              <a:t>Later, it would be</a:t>
            </a:r>
            <a:br>
              <a:rPr lang="en-US" sz="2400" dirty="0" smtClean="0"/>
            </a:br>
            <a:r>
              <a:rPr lang="en-US" sz="2400" dirty="0" smtClean="0"/>
              <a:t>easy to split by</a:t>
            </a:r>
            <a:br>
              <a:rPr lang="en-US" sz="2400" dirty="0" smtClean="0"/>
            </a:br>
            <a:r>
              <a:rPr lang="en-US" sz="2400" dirty="0" smtClean="0"/>
              <a:t>“ / “ and take the </a:t>
            </a:r>
            <a:br>
              <a:rPr lang="en-US" sz="2400" dirty="0" smtClean="0"/>
            </a:br>
            <a:r>
              <a:rPr lang="en-US" sz="2400" dirty="0" smtClean="0"/>
              <a:t>first part to get </a:t>
            </a:r>
            <a:br>
              <a:rPr lang="en-US" sz="2400" dirty="0" smtClean="0"/>
            </a:br>
            <a:r>
              <a:rPr lang="en-US" sz="2400" dirty="0" smtClean="0"/>
              <a:t>the volume name.</a:t>
            </a:r>
            <a:br>
              <a:rPr lang="en-US" sz="2400" dirty="0" smtClean="0"/>
            </a:br>
            <a:endParaRPr lang="en-US" sz="2400" dirty="0" smtClean="0"/>
          </a:p>
          <a:p>
            <a:pPr marL="0" indent="0">
              <a:buNone/>
            </a:pPr>
            <a:endParaRPr lang="en-US" sz="1600" dirty="0"/>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3309952"/>
            <a:ext cx="5470401" cy="2455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33145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Informative queries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Use case III – Add info to cascading queries</a:t>
            </a:r>
          </a:p>
          <a:p>
            <a:pPr marL="0" indent="0">
              <a:buNone/>
            </a:pPr>
            <a:r>
              <a:rPr lang="en-US" sz="2400" dirty="0" smtClean="0"/>
              <a:t>We want to select the environment, which would directly</a:t>
            </a:r>
            <a:br>
              <a:rPr lang="en-US" sz="2400" dirty="0" smtClean="0"/>
            </a:br>
            <a:r>
              <a:rPr lang="en-US" sz="2400" dirty="0" smtClean="0"/>
              <a:t>imply which </a:t>
            </a:r>
            <a:r>
              <a:rPr lang="en-US" sz="2400" dirty="0" err="1" smtClean="0"/>
              <a:t>vfiler</a:t>
            </a:r>
            <a:r>
              <a:rPr lang="en-US" sz="2400" dirty="0" smtClean="0"/>
              <a:t> we will use.</a:t>
            </a:r>
          </a:p>
          <a:p>
            <a:pPr marL="0" indent="0">
              <a:buNone/>
            </a:pPr>
            <a:r>
              <a:rPr lang="en-US" sz="1600" dirty="0"/>
              <a:t>select distinct CONCAT(aproj.name, " - ", </a:t>
            </a:r>
            <a:r>
              <a:rPr lang="en-US" sz="1600" dirty="0" err="1"/>
              <a:t>aproj.vfiler</a:t>
            </a:r>
            <a:r>
              <a:rPr lang="en-US" sz="1600" dirty="0"/>
              <a:t>)</a:t>
            </a:r>
          </a:p>
          <a:p>
            <a:pPr marL="0" indent="0">
              <a:buNone/>
            </a:pPr>
            <a:r>
              <a:rPr lang="en-US" sz="1600" dirty="0"/>
              <a:t>from </a:t>
            </a:r>
            <a:r>
              <a:rPr lang="en-US" sz="1600" dirty="0" err="1"/>
              <a:t>playground.archive_projects</a:t>
            </a:r>
            <a:r>
              <a:rPr lang="en-US" sz="1600" dirty="0"/>
              <a:t> </a:t>
            </a:r>
            <a:r>
              <a:rPr lang="en-US" sz="1600" dirty="0" err="1"/>
              <a:t>aproj</a:t>
            </a:r>
            <a:endParaRPr lang="en-US" sz="1600" dirty="0"/>
          </a:p>
          <a:p>
            <a:pPr marL="0" indent="0">
              <a:buNone/>
            </a:pPr>
            <a:r>
              <a:rPr lang="en-US" sz="1600" dirty="0"/>
              <a:t>order by aproj.name </a:t>
            </a:r>
            <a:r>
              <a:rPr lang="en-US" sz="1600" dirty="0" err="1" smtClean="0"/>
              <a:t>asc</a:t>
            </a:r>
            <a:endParaRPr lang="en-US" sz="1600" dirty="0" smtClean="0"/>
          </a:p>
          <a:p>
            <a:pPr marL="0" indent="0">
              <a:buNone/>
            </a:pPr>
            <a:endParaRPr lang="en-US" sz="2400" dirty="0" smtClean="0"/>
          </a:p>
          <a:p>
            <a:pPr marL="0" indent="0">
              <a:buNone/>
            </a:pPr>
            <a:r>
              <a:rPr lang="en-US" sz="2400" dirty="0" smtClean="0"/>
              <a:t>Later, we will use this to carve up just the project name from this combo:</a:t>
            </a:r>
          </a:p>
          <a:p>
            <a:pPr marL="0" indent="0">
              <a:buNone/>
            </a:pPr>
            <a:r>
              <a:rPr lang="en-US" sz="1600" dirty="0"/>
              <a:t>select </a:t>
            </a:r>
            <a:r>
              <a:rPr lang="en-US" sz="1600" dirty="0" err="1"/>
              <a:t>aproj.project</a:t>
            </a:r>
            <a:endParaRPr lang="en-US" sz="1600" dirty="0"/>
          </a:p>
          <a:p>
            <a:pPr marL="0" indent="0">
              <a:buNone/>
            </a:pPr>
            <a:r>
              <a:rPr lang="en-US" sz="1600" dirty="0"/>
              <a:t>from </a:t>
            </a:r>
            <a:r>
              <a:rPr lang="en-US" sz="1600" dirty="0" err="1"/>
              <a:t>playground.archive_projects</a:t>
            </a:r>
            <a:r>
              <a:rPr lang="en-US" sz="1600" dirty="0"/>
              <a:t> </a:t>
            </a:r>
            <a:r>
              <a:rPr lang="en-US" sz="1600" dirty="0" err="1"/>
              <a:t>aproj</a:t>
            </a:r>
            <a:endParaRPr lang="en-US" sz="1600" dirty="0"/>
          </a:p>
          <a:p>
            <a:pPr marL="0" indent="0">
              <a:buNone/>
            </a:pPr>
            <a:r>
              <a:rPr lang="en-US" sz="1600" dirty="0"/>
              <a:t>where aproj.name = LEFT('${</a:t>
            </a:r>
            <a:r>
              <a:rPr lang="en-US" sz="1600" dirty="0" err="1"/>
              <a:t>Env</a:t>
            </a:r>
            <a:r>
              <a:rPr lang="en-US" sz="1600" dirty="0"/>
              <a:t>}', LOCATE(' - ', '${</a:t>
            </a:r>
            <a:r>
              <a:rPr lang="en-US" sz="1600" dirty="0" err="1"/>
              <a:t>Env</a:t>
            </a:r>
            <a:r>
              <a:rPr lang="en-US" sz="1600" dirty="0"/>
              <a:t>}'))</a:t>
            </a:r>
          </a:p>
          <a:p>
            <a:endParaRPr lang="en-US" sz="1600" dirty="0"/>
          </a:p>
          <a:p>
            <a:pPr marL="0" indent="0" eaLnBrk="1" hangingPunct="1">
              <a:lnSpc>
                <a:spcPct val="80000"/>
              </a:lnSpc>
              <a:buNone/>
            </a:pPr>
            <a:endParaRPr lang="en-US" sz="2200" dirty="0" smtClean="0"/>
          </a:p>
        </p:txBody>
      </p:sp>
    </p:spTree>
    <p:extLst>
      <p:ext uri="{BB962C8B-B14F-4D97-AF65-F5344CB8AC3E}">
        <p14:creationId xmlns:p14="http://schemas.microsoft.com/office/powerpoint/2010/main" val="96091251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Informative queries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marL="0" indent="0" eaLnBrk="1" hangingPunct="1">
              <a:lnSpc>
                <a:spcPct val="80000"/>
              </a:lnSpc>
              <a:buNone/>
            </a:pPr>
            <a:r>
              <a:rPr lang="en-US" sz="2400" dirty="0"/>
              <a:t>Left returns the # of chars of a string ($</a:t>
            </a:r>
            <a:r>
              <a:rPr lang="en-US" sz="2400" dirty="0" err="1"/>
              <a:t>Env</a:t>
            </a:r>
            <a:r>
              <a:rPr lang="en-US" sz="2400" dirty="0"/>
              <a:t>) and would return the left part up to the “-”.</a:t>
            </a:r>
          </a:p>
          <a:p>
            <a:pPr marL="0" indent="0" eaLnBrk="1" hangingPunct="1">
              <a:lnSpc>
                <a:spcPct val="80000"/>
              </a:lnSpc>
              <a:buNone/>
            </a:pPr>
            <a:endParaRPr lang="en-US" sz="2000" dirty="0"/>
          </a:p>
          <a:p>
            <a:pPr marL="0" indent="0" eaLnBrk="1" hangingPunct="1">
              <a:lnSpc>
                <a:spcPct val="80000"/>
              </a:lnSpc>
              <a:buNone/>
            </a:pPr>
            <a:endParaRPr lang="en-US" sz="2000" dirty="0" smtClean="0"/>
          </a:p>
          <a:p>
            <a:pPr marL="0" indent="0" eaLnBrk="1" hangingPunct="1">
              <a:lnSpc>
                <a:spcPct val="80000"/>
              </a:lnSpc>
              <a:buNone/>
            </a:pPr>
            <a:endParaRPr lang="en-US" sz="2000" dirty="0"/>
          </a:p>
          <a:p>
            <a:pPr marL="0" indent="0" eaLnBrk="1" hangingPunct="1">
              <a:lnSpc>
                <a:spcPct val="80000"/>
              </a:lnSpc>
              <a:buNone/>
            </a:pPr>
            <a:endParaRPr lang="en-US" sz="2400" dirty="0"/>
          </a:p>
          <a:p>
            <a:pPr marL="0" indent="0" eaLnBrk="1" hangingPunct="1">
              <a:lnSpc>
                <a:spcPct val="80000"/>
              </a:lnSpc>
              <a:buNone/>
            </a:pPr>
            <a:r>
              <a:rPr lang="en-US" sz="2400" dirty="0"/>
              <a:t>				Will be MEAG, MR or Test</a:t>
            </a:r>
          </a:p>
          <a:p>
            <a:pPr marL="0" indent="0" eaLnBrk="1" hangingPunct="1">
              <a:lnSpc>
                <a:spcPct val="80000"/>
              </a:lnSpc>
              <a:buNone/>
            </a:pPr>
            <a:endParaRPr lang="en-US" sz="2200" dirty="0" smtClean="0"/>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3775" y="1988840"/>
            <a:ext cx="3647981"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101301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Cascading inputs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marL="0" indent="0">
              <a:buNone/>
            </a:pPr>
            <a:r>
              <a:rPr lang="en-US" sz="2400" dirty="0" smtClean="0"/>
              <a:t>A high traction feature in 1.1 release, where a field is impacted by the value of another</a:t>
            </a:r>
          </a:p>
          <a:p>
            <a:endParaRPr lang="en-US" sz="2400" dirty="0"/>
          </a:p>
          <a:p>
            <a:endParaRPr lang="en-US" sz="2400" dirty="0" smtClean="0"/>
          </a:p>
          <a:p>
            <a:pPr marL="0" indent="0" eaLnBrk="1" hangingPunct="1">
              <a:lnSpc>
                <a:spcPct val="80000"/>
              </a:lnSpc>
              <a:buNone/>
            </a:pPr>
            <a:endParaRPr lang="en-US" sz="22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3775" y="1988840"/>
            <a:ext cx="3647981"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2857" y="4575395"/>
            <a:ext cx="3647981" cy="1869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088" y="2048373"/>
            <a:ext cx="3529516" cy="1825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ight Arrow 8"/>
          <p:cNvSpPr/>
          <p:nvPr/>
        </p:nvSpPr>
        <p:spPr bwMode="auto">
          <a:xfrm>
            <a:off x="4788024" y="2780929"/>
            <a:ext cx="511658" cy="225738"/>
          </a:xfrm>
          <a:prstGeom prst="rightArrow">
            <a:avLst/>
          </a:pr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 name="Right Arrow 19"/>
          <p:cNvSpPr/>
          <p:nvPr/>
        </p:nvSpPr>
        <p:spPr bwMode="auto">
          <a:xfrm rot="5400000">
            <a:off x="3563888" y="4149080"/>
            <a:ext cx="511658" cy="225738"/>
          </a:xfrm>
          <a:prstGeom prst="rightArrow">
            <a:avLst/>
          </a:pr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Tree>
    <p:extLst>
      <p:ext uri="{BB962C8B-B14F-4D97-AF65-F5344CB8AC3E}">
        <p14:creationId xmlns:p14="http://schemas.microsoft.com/office/powerpoint/2010/main" val="54730983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Cascading inputs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Cascading can be done with various types of fields. Any kind of field can impact a query field.</a:t>
            </a:r>
          </a:p>
          <a:p>
            <a:endParaRPr lang="en-US" sz="2400" dirty="0" smtClean="0"/>
          </a:p>
          <a:p>
            <a:r>
              <a:rPr lang="en-US" sz="2400" dirty="0" smtClean="0"/>
              <a:t>A field value can change as a result of a selection – </a:t>
            </a:r>
            <a:br>
              <a:rPr lang="en-US" sz="2400" dirty="0" smtClean="0"/>
            </a:br>
            <a:r>
              <a:rPr lang="en-US" sz="2400" dirty="0" smtClean="0"/>
              <a:t>When selecting 2 aggregates that have to be different,</a:t>
            </a:r>
            <a:br>
              <a:rPr lang="en-US" sz="2400" dirty="0" smtClean="0"/>
            </a:br>
            <a:r>
              <a:rPr lang="en-US" sz="2400" dirty="0" smtClean="0"/>
              <a:t>Selection of the first would clear and refresh the values that are available for selection for the second.</a:t>
            </a:r>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5706" y="3933056"/>
            <a:ext cx="4191000"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795088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A wildcard field</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User input queries may return a very long list of results, which make sifting through inconvenient.</a:t>
            </a:r>
          </a:p>
          <a:p>
            <a:endParaRPr lang="en-US" sz="2400" dirty="0"/>
          </a:p>
          <a:p>
            <a:r>
              <a:rPr lang="en-US" sz="2400" dirty="0" smtClean="0"/>
              <a:t>Use-case: </a:t>
            </a:r>
          </a:p>
          <a:p>
            <a:pPr lvl="1"/>
            <a:r>
              <a:rPr lang="en-US" sz="2200" dirty="0" smtClean="0"/>
              <a:t>A project </a:t>
            </a:r>
            <a:r>
              <a:rPr lang="en-US" sz="2200" dirty="0" err="1" smtClean="0"/>
              <a:t>qtree</a:t>
            </a:r>
            <a:r>
              <a:rPr lang="en-US" sz="2200" dirty="0" smtClean="0"/>
              <a:t> quota resize flow</a:t>
            </a:r>
          </a:p>
          <a:p>
            <a:pPr lvl="1"/>
            <a:r>
              <a:rPr lang="en-US" sz="2200" dirty="0" smtClean="0"/>
              <a:t>Targeting a list of project volumes to select a specific </a:t>
            </a:r>
            <a:br>
              <a:rPr lang="en-US" sz="2200" dirty="0" smtClean="0"/>
            </a:br>
            <a:r>
              <a:rPr lang="en-US" sz="2200" dirty="0" smtClean="0"/>
              <a:t>project </a:t>
            </a:r>
            <a:r>
              <a:rPr lang="en-US" sz="2200" dirty="0" err="1" smtClean="0"/>
              <a:t>qtree</a:t>
            </a:r>
            <a:r>
              <a:rPr lang="en-US" sz="2200" dirty="0" smtClean="0"/>
              <a:t> from, in order to alter it’s quota</a:t>
            </a:r>
          </a:p>
          <a:p>
            <a:pPr lvl="1"/>
            <a:endParaRPr lang="en-US" sz="2200" dirty="0"/>
          </a:p>
          <a:p>
            <a:r>
              <a:rPr lang="en-US" sz="2400" dirty="0"/>
              <a:t>Points for </a:t>
            </a:r>
            <a:r>
              <a:rPr lang="en-US" sz="2400" dirty="0" smtClean="0"/>
              <a:t>consideration:</a:t>
            </a:r>
          </a:p>
          <a:p>
            <a:pPr lvl="1"/>
            <a:r>
              <a:rPr lang="en-US" sz="2200" dirty="0" smtClean="0"/>
              <a:t>Many </a:t>
            </a:r>
            <a:r>
              <a:rPr lang="en-US" sz="2200" dirty="0" err="1" smtClean="0"/>
              <a:t>qtrees</a:t>
            </a:r>
            <a:r>
              <a:rPr lang="en-US" sz="2200" dirty="0" smtClean="0"/>
              <a:t> in every project volume</a:t>
            </a:r>
          </a:p>
          <a:p>
            <a:pPr lvl="1"/>
            <a:r>
              <a:rPr lang="en-US" sz="2200" dirty="0" smtClean="0"/>
              <a:t>How can we know what’s the current quota (Providing that’s interesting)?</a:t>
            </a:r>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spTree>
    <p:extLst>
      <p:ext uri="{BB962C8B-B14F-4D97-AF65-F5344CB8AC3E}">
        <p14:creationId xmlns:p14="http://schemas.microsoft.com/office/powerpoint/2010/main" val="347834200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A wildcard field</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Reducing the project </a:t>
            </a:r>
            <a:r>
              <a:rPr lang="en-US" sz="2400" dirty="0" err="1" smtClean="0"/>
              <a:t>qtree</a:t>
            </a:r>
            <a:r>
              <a:rPr lang="en-US" sz="2400" dirty="0" smtClean="0"/>
              <a:t> result set:</a:t>
            </a:r>
          </a:p>
          <a:p>
            <a:pPr marL="300038" lvl="1" indent="0">
              <a:buNone/>
            </a:pPr>
            <a:r>
              <a:rPr lang="en-US" sz="2400" dirty="0"/>
              <a:t>We created a string user-input field, defaulting with “%”, and allowed the user to narrow the result set by doing pattern matching to the </a:t>
            </a:r>
            <a:r>
              <a:rPr lang="en-US" sz="2400" dirty="0" err="1"/>
              <a:t>qtree</a:t>
            </a:r>
            <a:r>
              <a:rPr lang="en-US" sz="2400" dirty="0"/>
              <a:t> name</a:t>
            </a:r>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728" y="2636912"/>
            <a:ext cx="3823935" cy="2304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1206" y="3933056"/>
            <a:ext cx="4031754" cy="2337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Bent-Up Arrow 1"/>
          <p:cNvSpPr/>
          <p:nvPr/>
        </p:nvSpPr>
        <p:spPr bwMode="auto">
          <a:xfrm rot="5400000">
            <a:off x="3625613" y="5184084"/>
            <a:ext cx="812653" cy="648072"/>
          </a:xfrm>
          <a:prstGeom prst="bentUpArrow">
            <a:avLst/>
          </a:pr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Tree>
    <p:extLst>
      <p:ext uri="{BB962C8B-B14F-4D97-AF65-F5344CB8AC3E}">
        <p14:creationId xmlns:p14="http://schemas.microsoft.com/office/powerpoint/2010/main" val="157156203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A wildcard field</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The query:</a:t>
            </a:r>
          </a:p>
          <a:p>
            <a:pPr marL="0" indent="0">
              <a:buNone/>
            </a:pPr>
            <a:endParaRPr lang="en-US" sz="2400" dirty="0" smtClean="0"/>
          </a:p>
          <a:p>
            <a:pPr marL="0" indent="0">
              <a:buNone/>
            </a:pPr>
            <a:r>
              <a:rPr lang="en-US" sz="1600" dirty="0"/>
              <a:t>SELECT </a:t>
            </a:r>
          </a:p>
          <a:p>
            <a:pPr marL="0" indent="0">
              <a:buNone/>
            </a:pPr>
            <a:r>
              <a:rPr lang="en-US" sz="1600" dirty="0"/>
              <a:t>	qtree.name </a:t>
            </a:r>
          </a:p>
          <a:p>
            <a:pPr marL="0" indent="0">
              <a:buNone/>
            </a:pPr>
            <a:r>
              <a:rPr lang="en-US" sz="1600" dirty="0"/>
              <a:t>FROM </a:t>
            </a:r>
          </a:p>
          <a:p>
            <a:pPr marL="0" indent="0">
              <a:buNone/>
            </a:pPr>
            <a:r>
              <a:rPr lang="en-US" sz="1600" dirty="0"/>
              <a:t>	</a:t>
            </a:r>
            <a:r>
              <a:rPr lang="en-US" sz="1600" dirty="0" err="1"/>
              <a:t>storage.qtree</a:t>
            </a:r>
            <a:r>
              <a:rPr lang="en-US" sz="1600" dirty="0"/>
              <a:t> </a:t>
            </a:r>
            <a:r>
              <a:rPr lang="en-US" sz="1600" dirty="0" err="1"/>
              <a:t>qtree</a:t>
            </a:r>
            <a:r>
              <a:rPr lang="en-US" sz="1600" dirty="0"/>
              <a:t>, </a:t>
            </a:r>
            <a:r>
              <a:rPr lang="en-US" sz="1600" dirty="0" err="1"/>
              <a:t>storage.volume</a:t>
            </a:r>
            <a:r>
              <a:rPr lang="en-US" sz="1600" dirty="0"/>
              <a:t> volume, </a:t>
            </a:r>
            <a:r>
              <a:rPr lang="en-US" sz="1600" dirty="0" err="1"/>
              <a:t>storage.array</a:t>
            </a:r>
            <a:r>
              <a:rPr lang="en-US" sz="1600" dirty="0"/>
              <a:t> array</a:t>
            </a:r>
          </a:p>
          <a:p>
            <a:pPr marL="0" indent="0">
              <a:buNone/>
            </a:pPr>
            <a:r>
              <a:rPr lang="en-US" sz="1600" dirty="0" smtClean="0"/>
              <a:t>WHERE</a:t>
            </a:r>
            <a:endParaRPr lang="en-US" sz="1600" dirty="0"/>
          </a:p>
          <a:p>
            <a:pPr marL="0" indent="0">
              <a:buNone/>
            </a:pPr>
            <a:r>
              <a:rPr lang="en-US" sz="1600" dirty="0"/>
              <a:t>	</a:t>
            </a:r>
            <a:r>
              <a:rPr lang="en-US" sz="1600" dirty="0" err="1"/>
              <a:t>qtree.volume_id</a:t>
            </a:r>
            <a:r>
              <a:rPr lang="en-US" sz="1600" dirty="0"/>
              <a:t> = volume.id </a:t>
            </a:r>
            <a:r>
              <a:rPr lang="en-US" sz="1600" dirty="0" smtClean="0"/>
              <a:t>		AND </a:t>
            </a:r>
            <a:br>
              <a:rPr lang="en-US" sz="1600" dirty="0" smtClean="0"/>
            </a:br>
            <a:r>
              <a:rPr lang="en-US" sz="1600" dirty="0" smtClean="0"/>
              <a:t>	volume.name </a:t>
            </a:r>
            <a:r>
              <a:rPr lang="en-US" sz="1600" dirty="0"/>
              <a:t>= '${</a:t>
            </a:r>
            <a:r>
              <a:rPr lang="en-US" sz="1600" dirty="0" err="1"/>
              <a:t>VolumeName</a:t>
            </a:r>
            <a:r>
              <a:rPr lang="en-US" sz="1600" dirty="0"/>
              <a:t>}' </a:t>
            </a:r>
            <a:r>
              <a:rPr lang="en-US" sz="1600" dirty="0" smtClean="0"/>
              <a:t>	AND</a:t>
            </a:r>
            <a:br>
              <a:rPr lang="en-US" sz="1600" dirty="0" smtClean="0"/>
            </a:br>
            <a:r>
              <a:rPr lang="en-US" sz="1600" dirty="0"/>
              <a:t>	</a:t>
            </a:r>
            <a:r>
              <a:rPr lang="en-US" sz="1600" dirty="0" smtClean="0"/>
              <a:t>array.name = </a:t>
            </a:r>
            <a:r>
              <a:rPr lang="en-US" sz="1600" dirty="0"/>
              <a:t>'</a:t>
            </a:r>
            <a:r>
              <a:rPr lang="en-US" sz="1600" dirty="0" smtClean="0"/>
              <a:t>${</a:t>
            </a:r>
            <a:r>
              <a:rPr lang="en-US" sz="1600" dirty="0" err="1" smtClean="0"/>
              <a:t>ArrayName</a:t>
            </a:r>
            <a:r>
              <a:rPr lang="en-US" sz="1600" dirty="0" smtClean="0"/>
              <a:t>}' 		AND</a:t>
            </a:r>
            <a:br>
              <a:rPr lang="en-US" sz="1600" dirty="0" smtClean="0"/>
            </a:br>
            <a:r>
              <a:rPr lang="en-US" sz="1600" dirty="0" smtClean="0"/>
              <a:t>	array.id </a:t>
            </a:r>
            <a:r>
              <a:rPr lang="en-US" sz="1600" dirty="0"/>
              <a:t>= </a:t>
            </a:r>
            <a:r>
              <a:rPr lang="en-US" sz="1600" dirty="0" err="1" smtClean="0"/>
              <a:t>volume.array_id</a:t>
            </a:r>
            <a:r>
              <a:rPr lang="en-US" sz="1600" dirty="0" smtClean="0"/>
              <a:t> 		AND</a:t>
            </a:r>
            <a:br>
              <a:rPr lang="en-US" sz="1600" dirty="0" smtClean="0"/>
            </a:br>
            <a:r>
              <a:rPr lang="en-US" sz="1600" dirty="0" smtClean="0"/>
              <a:t> 	qtree.name </a:t>
            </a:r>
            <a:r>
              <a:rPr lang="en-US" sz="1600" dirty="0"/>
              <a:t>&lt;&gt; '-' </a:t>
            </a:r>
            <a:r>
              <a:rPr lang="en-US" sz="1600" dirty="0" smtClean="0"/>
              <a:t> 			AND </a:t>
            </a:r>
            <a:br>
              <a:rPr lang="en-US" sz="1600" dirty="0" smtClean="0"/>
            </a:br>
            <a:r>
              <a:rPr lang="en-US" sz="1600" dirty="0" smtClean="0"/>
              <a:t>	qtree.name </a:t>
            </a:r>
            <a:r>
              <a:rPr lang="en-US" sz="1600" dirty="0"/>
              <a:t>LIKE '%${pattern}%'</a:t>
            </a:r>
            <a:endParaRPr lang="en-US" sz="16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spTree>
    <p:extLst>
      <p:ext uri="{BB962C8B-B14F-4D97-AF65-F5344CB8AC3E}">
        <p14:creationId xmlns:p14="http://schemas.microsoft.com/office/powerpoint/2010/main" val="267942303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A wildcard field</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For good measure, we created an additional query to handle showing the current </a:t>
            </a:r>
            <a:r>
              <a:rPr lang="en-US" sz="2400" dirty="0" err="1" smtClean="0"/>
              <a:t>qtree</a:t>
            </a:r>
            <a:r>
              <a:rPr lang="en-US" sz="2400" dirty="0" smtClean="0"/>
              <a:t> quota:</a:t>
            </a:r>
          </a:p>
          <a:p>
            <a:pPr marL="0" indent="0">
              <a:buNone/>
            </a:pPr>
            <a:endParaRPr lang="en-US" sz="1600" dirty="0" smtClean="0"/>
          </a:p>
          <a:p>
            <a:pPr marL="0" indent="0">
              <a:buNone/>
            </a:pPr>
            <a:r>
              <a:rPr lang="en-US" sz="1600" dirty="0" smtClean="0"/>
              <a:t>SELECT </a:t>
            </a:r>
            <a:r>
              <a:rPr lang="en-US" sz="1600" dirty="0"/>
              <a:t>	</a:t>
            </a:r>
            <a:r>
              <a:rPr lang="en-US" sz="1600" dirty="0" err="1"/>
              <a:t>qtree.disk_limit_mb</a:t>
            </a:r>
            <a:r>
              <a:rPr lang="en-US" sz="1600" dirty="0"/>
              <a:t>/1024 </a:t>
            </a:r>
          </a:p>
          <a:p>
            <a:pPr marL="0" indent="0">
              <a:buNone/>
            </a:pPr>
            <a:r>
              <a:rPr lang="en-US" sz="1600" dirty="0" smtClean="0"/>
              <a:t>FROM </a:t>
            </a:r>
            <a:r>
              <a:rPr lang="en-US" sz="1600" dirty="0"/>
              <a:t>	</a:t>
            </a:r>
            <a:r>
              <a:rPr lang="en-US" sz="1600" dirty="0" err="1"/>
              <a:t>storage.qtree</a:t>
            </a:r>
            <a:r>
              <a:rPr lang="en-US" sz="1600" dirty="0"/>
              <a:t> </a:t>
            </a:r>
            <a:r>
              <a:rPr lang="en-US" sz="1600" dirty="0" err="1"/>
              <a:t>qtree</a:t>
            </a:r>
            <a:r>
              <a:rPr lang="en-US" sz="1600" dirty="0"/>
              <a:t>, </a:t>
            </a:r>
            <a:r>
              <a:rPr lang="en-US" sz="1600" dirty="0" err="1"/>
              <a:t>storage.volume</a:t>
            </a:r>
            <a:r>
              <a:rPr lang="en-US" sz="1600" dirty="0"/>
              <a:t> volume, </a:t>
            </a:r>
            <a:r>
              <a:rPr lang="en-US" sz="1600" dirty="0" err="1"/>
              <a:t>storage.array</a:t>
            </a:r>
            <a:r>
              <a:rPr lang="en-US" sz="1600" dirty="0"/>
              <a:t> array</a:t>
            </a:r>
          </a:p>
          <a:p>
            <a:pPr marL="0" indent="0">
              <a:buNone/>
            </a:pPr>
            <a:r>
              <a:rPr lang="en-US" sz="1600" dirty="0" smtClean="0"/>
              <a:t>WHERE</a:t>
            </a:r>
            <a:endParaRPr lang="en-US" sz="1600" dirty="0"/>
          </a:p>
          <a:p>
            <a:pPr marL="0" indent="0">
              <a:buNone/>
            </a:pPr>
            <a:r>
              <a:rPr lang="en-US" sz="1600" dirty="0"/>
              <a:t>	array.name = '${</a:t>
            </a:r>
            <a:r>
              <a:rPr lang="en-US" sz="1600" dirty="0" err="1"/>
              <a:t>ArrayName</a:t>
            </a:r>
            <a:r>
              <a:rPr lang="en-US" sz="1600" dirty="0"/>
              <a:t>}' 	</a:t>
            </a:r>
            <a:r>
              <a:rPr lang="en-US" sz="1600" dirty="0" smtClean="0"/>
              <a:t>	AND</a:t>
            </a:r>
            <a:br>
              <a:rPr lang="en-US" sz="1600" dirty="0" smtClean="0"/>
            </a:br>
            <a:r>
              <a:rPr lang="en-US" sz="1600" dirty="0" smtClean="0"/>
              <a:t>	array.id </a:t>
            </a:r>
            <a:r>
              <a:rPr lang="en-US" sz="1600" dirty="0"/>
              <a:t>= </a:t>
            </a:r>
            <a:r>
              <a:rPr lang="en-US" sz="1600" dirty="0" err="1" smtClean="0"/>
              <a:t>volume.array_id</a:t>
            </a:r>
            <a:r>
              <a:rPr lang="en-US" sz="1600" dirty="0" smtClean="0"/>
              <a:t> 		AND</a:t>
            </a:r>
            <a:br>
              <a:rPr lang="en-US" sz="1600" dirty="0" smtClean="0"/>
            </a:br>
            <a:r>
              <a:rPr lang="en-US" sz="1600" dirty="0" smtClean="0"/>
              <a:t>	</a:t>
            </a:r>
            <a:r>
              <a:rPr lang="en-US" sz="1600" dirty="0" err="1" smtClean="0"/>
              <a:t>qtree.volume_id</a:t>
            </a:r>
            <a:r>
              <a:rPr lang="en-US" sz="1600" dirty="0" smtClean="0"/>
              <a:t> </a:t>
            </a:r>
            <a:r>
              <a:rPr lang="en-US" sz="1600" dirty="0"/>
              <a:t>= volume.id </a:t>
            </a:r>
            <a:r>
              <a:rPr lang="en-US" sz="1600" dirty="0" smtClean="0"/>
              <a:t>		AND </a:t>
            </a:r>
            <a:br>
              <a:rPr lang="en-US" sz="1600" dirty="0" smtClean="0"/>
            </a:br>
            <a:r>
              <a:rPr lang="en-US" sz="1600" dirty="0" smtClean="0"/>
              <a:t>	volume.name </a:t>
            </a:r>
            <a:r>
              <a:rPr lang="en-US" sz="1600" dirty="0"/>
              <a:t>= '${</a:t>
            </a:r>
            <a:r>
              <a:rPr lang="en-US" sz="1600" dirty="0" err="1"/>
              <a:t>VolumeName</a:t>
            </a:r>
            <a:r>
              <a:rPr lang="en-US" sz="1600" dirty="0"/>
              <a:t>}' </a:t>
            </a:r>
            <a:r>
              <a:rPr lang="en-US" sz="1600" dirty="0" smtClean="0"/>
              <a:t>	AND </a:t>
            </a:r>
            <a:br>
              <a:rPr lang="en-US" sz="1600" dirty="0" smtClean="0"/>
            </a:br>
            <a:r>
              <a:rPr lang="en-US" sz="1600" dirty="0" smtClean="0"/>
              <a:t>	qtree.name </a:t>
            </a:r>
            <a:r>
              <a:rPr lang="en-US" sz="1600" dirty="0"/>
              <a:t>= '${</a:t>
            </a:r>
            <a:r>
              <a:rPr lang="en-US" sz="1600" dirty="0" err="1"/>
              <a:t>QtreeName</a:t>
            </a:r>
            <a:r>
              <a:rPr lang="en-US" sz="1600" dirty="0" smtClean="0"/>
              <a:t>}‘</a:t>
            </a:r>
          </a:p>
          <a:p>
            <a:pPr marL="0" indent="0">
              <a:buNone/>
            </a:pPr>
            <a:endParaRPr lang="en-US" sz="1600" dirty="0"/>
          </a:p>
          <a:p>
            <a:pPr marL="0" indent="0">
              <a:buNone/>
            </a:pPr>
            <a:endParaRPr lang="en-US" sz="1600" dirty="0"/>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4135194"/>
            <a:ext cx="3993654" cy="231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584285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Informative queries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WFA is using MySQL database. As such it supports some additional useful functions on top of the basic SQL functions.</a:t>
            </a:r>
            <a:br>
              <a:rPr lang="en-US" sz="2400" dirty="0" smtClean="0"/>
            </a:br>
            <a:r>
              <a:rPr lang="en-US" sz="2400" dirty="0" smtClean="0"/>
              <a:t>For more, see here:</a:t>
            </a:r>
          </a:p>
          <a:p>
            <a:r>
              <a:rPr lang="en-US" sz="2400" dirty="0">
                <a:hlinkClick r:id="rId4"/>
              </a:rPr>
              <a:t>http://</a:t>
            </a:r>
            <a:r>
              <a:rPr lang="en-US" sz="2400" dirty="0" smtClean="0">
                <a:hlinkClick r:id="rId4"/>
              </a:rPr>
              <a:t>dev.mysql.com/doc/refman/5.0/en/functions.html</a:t>
            </a:r>
            <a:endParaRPr lang="en-US" sz="2400" dirty="0" smtClean="0"/>
          </a:p>
          <a:p>
            <a:endParaRPr lang="en-US" sz="2400" dirty="0"/>
          </a:p>
          <a:p>
            <a:r>
              <a:rPr lang="en-US" sz="2400" dirty="0" smtClean="0"/>
              <a:t>Functions allow us to create descriptive and informative drop downs that will combine multiple fields into one parameter. These can be used in conjunction with cascading inputs and or functions for breaking up the information inside the flow. It is all based on various delimiters that will be added to enable it.</a:t>
            </a:r>
          </a:p>
          <a:p>
            <a:endParaRPr lang="en-US" sz="1600" dirty="0" smtClean="0"/>
          </a:p>
          <a:p>
            <a:pPr marL="0" indent="0">
              <a:buNone/>
            </a:pPr>
            <a:endParaRPr lang="en-US" sz="1600" dirty="0"/>
          </a:p>
          <a:p>
            <a:pPr marL="0" indent="0">
              <a:buNone/>
            </a:pPr>
            <a:endParaRPr lang="en-US" sz="1600" dirty="0"/>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spTree>
    <p:extLst>
      <p:ext uri="{BB962C8B-B14F-4D97-AF65-F5344CB8AC3E}">
        <p14:creationId xmlns:p14="http://schemas.microsoft.com/office/powerpoint/2010/main" val="240511073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6546850"/>
            <a:ext cx="23177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330200"/>
            <a:ext cx="6556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grpSp>
        <p:nvGrpSpPr>
          <p:cNvPr id="57348" name="Group 3"/>
          <p:cNvGrpSpPr>
            <a:grpSpLocks/>
          </p:cNvGrpSpPr>
          <p:nvPr/>
        </p:nvGrpSpPr>
        <p:grpSpPr bwMode="auto">
          <a:xfrm>
            <a:off x="346075" y="6445250"/>
            <a:ext cx="8450263" cy="107950"/>
            <a:chOff x="0" y="0"/>
            <a:chExt cx="5322" cy="67"/>
          </a:xfrm>
        </p:grpSpPr>
        <p:sp>
          <p:nvSpPr>
            <p:cNvPr id="57351" name="Freeform 4"/>
            <p:cNvSpPr>
              <a:spLocks/>
            </p:cNvSpPr>
            <p:nvPr/>
          </p:nvSpPr>
          <p:spPr bwMode="auto">
            <a:xfrm>
              <a:off x="0" y="0"/>
              <a:ext cx="5322" cy="67"/>
            </a:xfrm>
            <a:custGeom>
              <a:avLst/>
              <a:gdLst>
                <a:gd name="T0" fmla="*/ 10 w 21600"/>
                <a:gd name="T1" fmla="*/ 0 h 21600"/>
                <a:gd name="T2" fmla="*/ 21 w 21600"/>
                <a:gd name="T3" fmla="*/ 0 h 21600"/>
                <a:gd name="T4" fmla="*/ 31 w 21600"/>
                <a:gd name="T5" fmla="*/ 0 h 21600"/>
                <a:gd name="T6" fmla="*/ 41 w 21600"/>
                <a:gd name="T7" fmla="*/ 0 h 21600"/>
                <a:gd name="T8" fmla="*/ 52 w 21600"/>
                <a:gd name="T9" fmla="*/ 0 h 21600"/>
                <a:gd name="T10" fmla="*/ 64 w 21600"/>
                <a:gd name="T11" fmla="*/ 0 h 21600"/>
                <a:gd name="T12" fmla="*/ 73 w 21600"/>
                <a:gd name="T13" fmla="*/ 0 h 21600"/>
                <a:gd name="T14" fmla="*/ 85 w 21600"/>
                <a:gd name="T15" fmla="*/ 0 h 21600"/>
                <a:gd name="T16" fmla="*/ 98 w 21600"/>
                <a:gd name="T17" fmla="*/ 0 h 21600"/>
                <a:gd name="T18" fmla="*/ 109 w 21600"/>
                <a:gd name="T19" fmla="*/ 0 h 21600"/>
                <a:gd name="T20" fmla="*/ 118 w 21600"/>
                <a:gd name="T21" fmla="*/ 0 h 21600"/>
                <a:gd name="T22" fmla="*/ 129 w 21600"/>
                <a:gd name="T23" fmla="*/ 0 h 21600"/>
                <a:gd name="T24" fmla="*/ 141 w 21600"/>
                <a:gd name="T25" fmla="*/ 0 h 21600"/>
                <a:gd name="T26" fmla="*/ 150 w 21600"/>
                <a:gd name="T27" fmla="*/ 0 h 21600"/>
                <a:gd name="T28" fmla="*/ 160 w 21600"/>
                <a:gd name="T29" fmla="*/ 0 h 21600"/>
                <a:gd name="T30" fmla="*/ 173 w 21600"/>
                <a:gd name="T31" fmla="*/ 0 h 21600"/>
                <a:gd name="T32" fmla="*/ 184 w 21600"/>
                <a:gd name="T33" fmla="*/ 0 h 21600"/>
                <a:gd name="T34" fmla="*/ 193 w 21600"/>
                <a:gd name="T35" fmla="*/ 0 h 21600"/>
                <a:gd name="T36" fmla="*/ 205 w 21600"/>
                <a:gd name="T37" fmla="*/ 0 h 21600"/>
                <a:gd name="T38" fmla="*/ 212 w 21600"/>
                <a:gd name="T39" fmla="*/ 0 h 21600"/>
                <a:gd name="T40" fmla="*/ 221 w 21600"/>
                <a:gd name="T41" fmla="*/ 0 h 21600"/>
                <a:gd name="T42" fmla="*/ 233 w 21600"/>
                <a:gd name="T43" fmla="*/ 0 h 21600"/>
                <a:gd name="T44" fmla="*/ 241 w 21600"/>
                <a:gd name="T45" fmla="*/ 0 h 21600"/>
                <a:gd name="T46" fmla="*/ 251 w 21600"/>
                <a:gd name="T47" fmla="*/ 0 h 21600"/>
                <a:gd name="T48" fmla="*/ 261 w 21600"/>
                <a:gd name="T49" fmla="*/ 0 h 21600"/>
                <a:gd name="T50" fmla="*/ 268 w 21600"/>
                <a:gd name="T51" fmla="*/ 0 h 21600"/>
                <a:gd name="T52" fmla="*/ 274 w 21600"/>
                <a:gd name="T53" fmla="*/ 0 h 21600"/>
                <a:gd name="T54" fmla="*/ 284 w 21600"/>
                <a:gd name="T55" fmla="*/ 0 h 21600"/>
                <a:gd name="T56" fmla="*/ 295 w 21600"/>
                <a:gd name="T57" fmla="*/ 0 h 21600"/>
                <a:gd name="T58" fmla="*/ 300 w 21600"/>
                <a:gd name="T59" fmla="*/ 0 h 21600"/>
                <a:gd name="T60" fmla="*/ 311 w 21600"/>
                <a:gd name="T61" fmla="*/ 0 h 21600"/>
                <a:gd name="T62" fmla="*/ 316 w 21600"/>
                <a:gd name="T63" fmla="*/ 0 h 21600"/>
                <a:gd name="T64" fmla="*/ 319 w 21600"/>
                <a:gd name="T65" fmla="*/ 0 h 21600"/>
                <a:gd name="T66" fmla="*/ 311 w 21600"/>
                <a:gd name="T67" fmla="*/ 0 h 21600"/>
                <a:gd name="T68" fmla="*/ 302 w 21600"/>
                <a:gd name="T69" fmla="*/ 0 h 21600"/>
                <a:gd name="T70" fmla="*/ 293 w 21600"/>
                <a:gd name="T71" fmla="*/ 0 h 21600"/>
                <a:gd name="T72" fmla="*/ 289 w 21600"/>
                <a:gd name="T73" fmla="*/ 0 h 21600"/>
                <a:gd name="T74" fmla="*/ 279 w 21600"/>
                <a:gd name="T75" fmla="*/ 0 h 21600"/>
                <a:gd name="T76" fmla="*/ 272 w 21600"/>
                <a:gd name="T77" fmla="*/ 0 h 21600"/>
                <a:gd name="T78" fmla="*/ 259 w 21600"/>
                <a:gd name="T79" fmla="*/ 0 h 21600"/>
                <a:gd name="T80" fmla="*/ 250 w 21600"/>
                <a:gd name="T81" fmla="*/ 0 h 21600"/>
                <a:gd name="T82" fmla="*/ 238 w 21600"/>
                <a:gd name="T83" fmla="*/ 0 h 21600"/>
                <a:gd name="T84" fmla="*/ 231 w 21600"/>
                <a:gd name="T85" fmla="*/ 0 h 21600"/>
                <a:gd name="T86" fmla="*/ 221 w 21600"/>
                <a:gd name="T87" fmla="*/ 0 h 21600"/>
                <a:gd name="T88" fmla="*/ 213 w 21600"/>
                <a:gd name="T89" fmla="*/ 0 h 21600"/>
                <a:gd name="T90" fmla="*/ 203 w 21600"/>
                <a:gd name="T91" fmla="*/ 0 h 21600"/>
                <a:gd name="T92" fmla="*/ 194 w 21600"/>
                <a:gd name="T93" fmla="*/ 0 h 21600"/>
                <a:gd name="T94" fmla="*/ 182 w 21600"/>
                <a:gd name="T95" fmla="*/ 0 h 21600"/>
                <a:gd name="T96" fmla="*/ 168 w 21600"/>
                <a:gd name="T97" fmla="*/ 0 h 21600"/>
                <a:gd name="T98" fmla="*/ 158 w 21600"/>
                <a:gd name="T99" fmla="*/ 0 h 21600"/>
                <a:gd name="T100" fmla="*/ 148 w 21600"/>
                <a:gd name="T101" fmla="*/ 0 h 21600"/>
                <a:gd name="T102" fmla="*/ 135 w 21600"/>
                <a:gd name="T103" fmla="*/ 0 h 21600"/>
                <a:gd name="T104" fmla="*/ 123 w 21600"/>
                <a:gd name="T105" fmla="*/ 0 h 21600"/>
                <a:gd name="T106" fmla="*/ 111 w 21600"/>
                <a:gd name="T107" fmla="*/ 0 h 21600"/>
                <a:gd name="T108" fmla="*/ 97 w 21600"/>
                <a:gd name="T109" fmla="*/ 0 h 21600"/>
                <a:gd name="T110" fmla="*/ 86 w 21600"/>
                <a:gd name="T111" fmla="*/ 0 h 21600"/>
                <a:gd name="T112" fmla="*/ 77 w 21600"/>
                <a:gd name="T113" fmla="*/ 0 h 21600"/>
                <a:gd name="T114" fmla="*/ 65 w 21600"/>
                <a:gd name="T115" fmla="*/ 0 h 21600"/>
                <a:gd name="T116" fmla="*/ 52 w 21600"/>
                <a:gd name="T117" fmla="*/ 0 h 21600"/>
                <a:gd name="T118" fmla="*/ 41 w 21600"/>
                <a:gd name="T119" fmla="*/ 0 h 21600"/>
                <a:gd name="T120" fmla="*/ 30 w 21600"/>
                <a:gd name="T121" fmla="*/ 0 h 21600"/>
                <a:gd name="T122" fmla="*/ 18 w 21600"/>
                <a:gd name="T123" fmla="*/ 0 h 21600"/>
                <a:gd name="T124" fmla="*/ 6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600"/>
                <a:gd name="T190" fmla="*/ 0 h 21600"/>
                <a:gd name="T191" fmla="*/ 21600 w 21600"/>
                <a:gd name="T192" fmla="*/ 2160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7352" name="AutoShape 5"/>
            <p:cNvSpPr>
              <a:spLocks/>
            </p:cNvSpPr>
            <p:nvPr/>
          </p:nvSpPr>
          <p:spPr bwMode="auto">
            <a:xfrm>
              <a:off x="18" y="21"/>
              <a:ext cx="5304" cy="38"/>
            </a:xfrm>
            <a:custGeom>
              <a:avLst/>
              <a:gdLst>
                <a:gd name="T0" fmla="*/ 1243 w 21600"/>
                <a:gd name="T1" fmla="*/ 0 h 21600"/>
                <a:gd name="T2" fmla="*/ 1180 w 21600"/>
                <a:gd name="T3" fmla="*/ 0 h 21600"/>
                <a:gd name="T4" fmla="*/ 1141 w 21600"/>
                <a:gd name="T5" fmla="*/ 0 h 21600"/>
                <a:gd name="T6" fmla="*/ 1086 w 21600"/>
                <a:gd name="T7" fmla="*/ 0 h 21600"/>
                <a:gd name="T8" fmla="*/ 1045 w 21600"/>
                <a:gd name="T9" fmla="*/ 0 h 21600"/>
                <a:gd name="T10" fmla="*/ 984 w 21600"/>
                <a:gd name="T11" fmla="*/ 0 h 21600"/>
                <a:gd name="T12" fmla="*/ 965 w 21600"/>
                <a:gd name="T13" fmla="*/ 0 h 21600"/>
                <a:gd name="T14" fmla="*/ 927 w 21600"/>
                <a:gd name="T15" fmla="*/ 0 h 21600"/>
                <a:gd name="T16" fmla="*/ 863 w 21600"/>
                <a:gd name="T17" fmla="*/ 0 h 21600"/>
                <a:gd name="T18" fmla="*/ 843 w 21600"/>
                <a:gd name="T19" fmla="*/ 0 h 21600"/>
                <a:gd name="T20" fmla="*/ 774 w 21600"/>
                <a:gd name="T21" fmla="*/ 0 h 21600"/>
                <a:gd name="T22" fmla="*/ 698 w 21600"/>
                <a:gd name="T23" fmla="*/ 0 h 21600"/>
                <a:gd name="T24" fmla="*/ 596 w 21600"/>
                <a:gd name="T25" fmla="*/ 0 h 21600"/>
                <a:gd name="T26" fmla="*/ 510 w 21600"/>
                <a:gd name="T27" fmla="*/ 0 h 21600"/>
                <a:gd name="T28" fmla="*/ 430 w 21600"/>
                <a:gd name="T29" fmla="*/ 0 h 21600"/>
                <a:gd name="T30" fmla="*/ 417 w 21600"/>
                <a:gd name="T31" fmla="*/ 0 h 21600"/>
                <a:gd name="T32" fmla="*/ 374 w 21600"/>
                <a:gd name="T33" fmla="*/ 0 h 21600"/>
                <a:gd name="T34" fmla="*/ 349 w 21600"/>
                <a:gd name="T35" fmla="*/ 0 h 21600"/>
                <a:gd name="T36" fmla="*/ 332 w 21600"/>
                <a:gd name="T37" fmla="*/ 0 h 21600"/>
                <a:gd name="T38" fmla="*/ 299 w 21600"/>
                <a:gd name="T39" fmla="*/ 0 h 21600"/>
                <a:gd name="T40" fmla="*/ 169 w 21600"/>
                <a:gd name="T41" fmla="*/ 0 h 21600"/>
                <a:gd name="T42" fmla="*/ 112 w 21600"/>
                <a:gd name="T43" fmla="*/ 0 h 21600"/>
                <a:gd name="T44" fmla="*/ 60 w 21600"/>
                <a:gd name="T45" fmla="*/ 0 h 21600"/>
                <a:gd name="T46" fmla="*/ 3 w 21600"/>
                <a:gd name="T47" fmla="*/ 0 h 21600"/>
                <a:gd name="T48" fmla="*/ 13 w 21600"/>
                <a:gd name="T49" fmla="*/ 0 h 21600"/>
                <a:gd name="T50" fmla="*/ 64 w 21600"/>
                <a:gd name="T51" fmla="*/ 0 h 21600"/>
                <a:gd name="T52" fmla="*/ 103 w 21600"/>
                <a:gd name="T53" fmla="*/ 0 h 21600"/>
                <a:gd name="T54" fmla="*/ 150 w 21600"/>
                <a:gd name="T55" fmla="*/ 0 h 21600"/>
                <a:gd name="T56" fmla="*/ 237 w 21600"/>
                <a:gd name="T57" fmla="*/ 0 h 21600"/>
                <a:gd name="T58" fmla="*/ 275 w 21600"/>
                <a:gd name="T59" fmla="*/ 0 h 21600"/>
                <a:gd name="T60" fmla="*/ 309 w 21600"/>
                <a:gd name="T61" fmla="*/ 0 h 21600"/>
                <a:gd name="T62" fmla="*/ 343 w 21600"/>
                <a:gd name="T63" fmla="*/ 0 h 21600"/>
                <a:gd name="T64" fmla="*/ 386 w 21600"/>
                <a:gd name="T65" fmla="*/ 0 h 21600"/>
                <a:gd name="T66" fmla="*/ 422 w 21600"/>
                <a:gd name="T67" fmla="*/ 0 h 21600"/>
                <a:gd name="T68" fmla="*/ 454 w 21600"/>
                <a:gd name="T69" fmla="*/ 0 h 21600"/>
                <a:gd name="T70" fmla="*/ 585 w 21600"/>
                <a:gd name="T71" fmla="*/ 0 h 21600"/>
                <a:gd name="T72" fmla="*/ 630 w 21600"/>
                <a:gd name="T73" fmla="*/ 0 h 21600"/>
                <a:gd name="T74" fmla="*/ 706 w 21600"/>
                <a:gd name="T75" fmla="*/ 0 h 21600"/>
                <a:gd name="T76" fmla="*/ 776 w 21600"/>
                <a:gd name="T77" fmla="*/ 0 h 21600"/>
                <a:gd name="T78" fmla="*/ 827 w 21600"/>
                <a:gd name="T79" fmla="*/ 0 h 21600"/>
                <a:gd name="T80" fmla="*/ 879 w 21600"/>
                <a:gd name="T81" fmla="*/ 0 h 21600"/>
                <a:gd name="T82" fmla="*/ 975 w 21600"/>
                <a:gd name="T83" fmla="*/ 0 h 21600"/>
                <a:gd name="T84" fmla="*/ 1042 w 21600"/>
                <a:gd name="T85" fmla="*/ 0 h 21600"/>
                <a:gd name="T86" fmla="*/ 1069 w 21600"/>
                <a:gd name="T87" fmla="*/ 0 h 21600"/>
                <a:gd name="T88" fmla="*/ 1128 w 21600"/>
                <a:gd name="T89" fmla="*/ 0 h 21600"/>
                <a:gd name="T90" fmla="*/ 1175 w 21600"/>
                <a:gd name="T91" fmla="*/ 0 h 21600"/>
                <a:gd name="T92" fmla="*/ 1209 w 21600"/>
                <a:gd name="T93" fmla="*/ 0 h 21600"/>
                <a:gd name="T94" fmla="*/ 1260 w 21600"/>
                <a:gd name="T95" fmla="*/ 0 h 21600"/>
                <a:gd name="T96" fmla="*/ 1279 w 21600"/>
                <a:gd name="T97" fmla="*/ 0 h 21600"/>
                <a:gd name="T98" fmla="*/ 1297 w 21600"/>
                <a:gd name="T99" fmla="*/ 0 h 21600"/>
                <a:gd name="T100" fmla="*/ 1302 w 21600"/>
                <a:gd name="T101" fmla="*/ 0 h 21600"/>
                <a:gd name="T102" fmla="*/ 248 w 21600"/>
                <a:gd name="T103" fmla="*/ 0 h 21600"/>
                <a:gd name="T104" fmla="*/ 956 w 21600"/>
                <a:gd name="T105" fmla="*/ 0 h 21600"/>
                <a:gd name="T106" fmla="*/ 1051 w 21600"/>
                <a:gd name="T107" fmla="*/ 0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grpSp>
      <p:sp>
        <p:nvSpPr>
          <p:cNvPr id="57349" name="Rectangle 6"/>
          <p:cNvSpPr>
            <a:spLocks noGrp="1" noChangeArrowheads="1"/>
          </p:cNvSpPr>
          <p:nvPr>
            <p:ph type="title"/>
          </p:nvPr>
        </p:nvSpPr>
        <p:spPr bwMode="auto">
          <a:xfrm>
            <a:off x="1169988" y="352425"/>
            <a:ext cx="7607300" cy="714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ctr" anchorCtr="0" compatLnSpc="1">
            <a:prstTxWarp prst="textNoShape">
              <a:avLst/>
            </a:prstTxWarp>
          </a:bodyPr>
          <a:lstStyle/>
          <a:p>
            <a:pPr eaLnBrk="1" hangingPunct="1"/>
            <a:r>
              <a:rPr lang="en-US" dirty="0" smtClean="0"/>
              <a:t>User input – Informative queries</a:t>
            </a:r>
          </a:p>
        </p:txBody>
      </p:sp>
      <p:sp>
        <p:nvSpPr>
          <p:cNvPr id="57350" name="Rectangle 7"/>
          <p:cNvSpPr>
            <a:spLocks noGrp="1" noChangeArrowheads="1"/>
          </p:cNvSpPr>
          <p:nvPr>
            <p:ph type="body" idx="1"/>
          </p:nvPr>
        </p:nvSpPr>
        <p:spPr bwMode="auto">
          <a:xfrm>
            <a:off x="990600" y="1066800"/>
            <a:ext cx="7924800" cy="5442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sz="2400" dirty="0" smtClean="0"/>
              <a:t>Use case I – Select HA pairs</a:t>
            </a:r>
          </a:p>
          <a:p>
            <a:pPr marL="0" indent="0">
              <a:buNone/>
            </a:pPr>
            <a:r>
              <a:rPr lang="en-US" sz="2400" dirty="0" smtClean="0"/>
              <a:t>We were requested to work only with pairs and not with arrays. The query will</a:t>
            </a:r>
            <a:br>
              <a:rPr lang="en-US" sz="2400" dirty="0" smtClean="0"/>
            </a:br>
            <a:r>
              <a:rPr lang="en-US" sz="2400" dirty="0" smtClean="0"/>
              <a:t>use the array table </a:t>
            </a:r>
            <a:br>
              <a:rPr lang="en-US" sz="2400" dirty="0" smtClean="0"/>
            </a:br>
            <a:r>
              <a:rPr lang="en-US" sz="2400" dirty="0" smtClean="0"/>
              <a:t>and will construct a</a:t>
            </a:r>
            <a:br>
              <a:rPr lang="en-US" sz="2400" dirty="0" smtClean="0"/>
            </a:br>
            <a:r>
              <a:rPr lang="en-US" sz="2400" dirty="0" smtClean="0"/>
              <a:t>pair listing by partner</a:t>
            </a:r>
            <a:br>
              <a:rPr lang="en-US" sz="2400" dirty="0" smtClean="0"/>
            </a:br>
            <a:r>
              <a:rPr lang="en-US" sz="2400" dirty="0" smtClean="0"/>
              <a:t>arrays with “ – “ as a</a:t>
            </a:r>
            <a:br>
              <a:rPr lang="en-US" sz="2400" dirty="0" smtClean="0"/>
            </a:br>
            <a:r>
              <a:rPr lang="en-US" sz="2400" dirty="0" smtClean="0"/>
              <a:t>delimiter. </a:t>
            </a:r>
            <a:endParaRPr lang="en-US" sz="2400" dirty="0" smtClean="0"/>
          </a:p>
          <a:p>
            <a:pPr marL="0" indent="0">
              <a:buNone/>
            </a:pPr>
            <a:endParaRPr lang="en-US" sz="2400" dirty="0" smtClean="0"/>
          </a:p>
          <a:p>
            <a:pPr marL="0" indent="0">
              <a:buNone/>
            </a:pPr>
            <a:r>
              <a:rPr lang="en-US" sz="1600" dirty="0"/>
              <a:t>SELECT DISTINCT IF(a1.name &gt; a2.name, </a:t>
            </a:r>
            <a:r>
              <a:rPr lang="en-US" sz="1600" dirty="0" smtClean="0"/>
              <a:t/>
            </a:r>
            <a:br>
              <a:rPr lang="en-US" sz="1600" dirty="0" smtClean="0"/>
            </a:br>
            <a:r>
              <a:rPr lang="en-US" sz="1600" dirty="0" smtClean="0"/>
              <a:t>	CONCAT(a2.name</a:t>
            </a:r>
            <a:r>
              <a:rPr lang="en-US" sz="1600" dirty="0"/>
              <a:t>," - ", a1.name), CONCAT(a1.name," - ",a2.name))</a:t>
            </a:r>
          </a:p>
          <a:p>
            <a:pPr marL="0" indent="0">
              <a:buNone/>
            </a:pPr>
            <a:r>
              <a:rPr lang="en-US" sz="1600" dirty="0"/>
              <a:t>FROM </a:t>
            </a:r>
            <a:r>
              <a:rPr lang="en-US" sz="1600" dirty="0" err="1"/>
              <a:t>STORAGE.array</a:t>
            </a:r>
            <a:r>
              <a:rPr lang="en-US" sz="1600" dirty="0"/>
              <a:t> a1</a:t>
            </a:r>
          </a:p>
          <a:p>
            <a:pPr marL="0" indent="0">
              <a:buNone/>
            </a:pPr>
            <a:r>
              <a:rPr lang="en-US" sz="1600" dirty="0"/>
              <a:t>JOIN </a:t>
            </a:r>
            <a:r>
              <a:rPr lang="en-US" sz="1600" dirty="0" err="1"/>
              <a:t>STORAGE.array</a:t>
            </a:r>
            <a:r>
              <a:rPr lang="en-US" sz="1600" dirty="0"/>
              <a:t> a2 ON a1.partner_id = a2.id</a:t>
            </a:r>
          </a:p>
          <a:p>
            <a:pPr marL="0" indent="0">
              <a:buNone/>
            </a:pPr>
            <a:endParaRPr lang="en-US" sz="2400" dirty="0" smtClean="0"/>
          </a:p>
          <a:p>
            <a:pPr marL="0" indent="0">
              <a:buNone/>
            </a:pPr>
            <a:endParaRPr lang="en-US" sz="1600" dirty="0"/>
          </a:p>
          <a:p>
            <a:endParaRPr lang="en-US" sz="2400" dirty="0" smtClean="0"/>
          </a:p>
          <a:p>
            <a:endParaRPr lang="en-US" sz="2400" dirty="0"/>
          </a:p>
          <a:p>
            <a:endParaRPr lang="en-US" sz="2400" dirty="0" smtClean="0"/>
          </a:p>
          <a:p>
            <a:endParaRPr lang="en-US" sz="2400" dirty="0"/>
          </a:p>
          <a:p>
            <a:endParaRPr lang="en-US" sz="2400" dirty="0" smtClean="0"/>
          </a:p>
          <a:p>
            <a:pPr marL="0" indent="0" eaLnBrk="1" hangingPunct="1">
              <a:lnSpc>
                <a:spcPct val="80000"/>
              </a:lnSpc>
              <a:buNone/>
            </a:pPr>
            <a:endParaRPr lang="en-US" sz="2200" dirty="0" smtClean="0"/>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1916832"/>
            <a:ext cx="4872410" cy="177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210484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 Blank">
  <a:themeElements>
    <a:clrScheme name="">
      <a:dk1>
        <a:srgbClr val="000000"/>
      </a:dk1>
      <a:lt1>
        <a:srgbClr val="FFFFFF"/>
      </a:lt1>
      <a:dk2>
        <a:srgbClr val="000000"/>
      </a:dk2>
      <a:lt2>
        <a:srgbClr val="000000"/>
      </a:lt2>
      <a:accent1>
        <a:srgbClr val="0067C5"/>
      </a:accent1>
      <a:accent2>
        <a:srgbClr val="333399"/>
      </a:accent2>
      <a:accent3>
        <a:srgbClr val="FFFFFF"/>
      </a:accent3>
      <a:accent4>
        <a:srgbClr val="000000"/>
      </a:accent4>
      <a:accent5>
        <a:srgbClr val="AAB8DF"/>
      </a:accent5>
      <a:accent6>
        <a:srgbClr val="2D2D8A"/>
      </a:accent6>
      <a:hlink>
        <a:srgbClr val="009999"/>
      </a:hlink>
      <a:folHlink>
        <a:srgbClr val="99CC00"/>
      </a:folHlink>
    </a:clrScheme>
    <a:fontScheme name="Default - Blank">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New NetApp Color Palette">
      <a:dk1>
        <a:srgbClr val="000000"/>
      </a:dk1>
      <a:lt1>
        <a:srgbClr val="FFFFFF"/>
      </a:lt1>
      <a:dk2>
        <a:srgbClr val="003B5C"/>
      </a:dk2>
      <a:lt2>
        <a:srgbClr val="333333"/>
      </a:lt2>
      <a:accent1>
        <a:srgbClr val="F2A900"/>
      </a:accent1>
      <a:accent2>
        <a:srgbClr val="84BD00"/>
      </a:accent2>
      <a:accent3>
        <a:srgbClr val="0067C5"/>
      </a:accent3>
      <a:accent4>
        <a:srgbClr val="E87722"/>
      </a:accent4>
      <a:accent5>
        <a:srgbClr val="C8102D"/>
      </a:accent5>
      <a:accent6>
        <a:srgbClr val="512D6D"/>
      </a:accent6>
      <a:hlink>
        <a:srgbClr val="005EB8"/>
      </a:hlink>
      <a:folHlink>
        <a:srgbClr val="512D6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20000"/>
            <a:lumOff val="80000"/>
          </a:schemeClr>
        </a:solidFill>
        <a:ln w="9525" cap="flat" cmpd="sng" algn="ctr">
          <a:solidFill>
            <a:schemeClr val="bg2"/>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
            <a:schemeClr val="accent2"/>
          </a:buClr>
          <a:buSzTx/>
          <a:buFont typeface="Wingdings 2" pitchFamily="18" charset="2"/>
          <a:buNone/>
          <a:tabLst/>
          <a:defRPr kumimoji="0" sz="2000" b="0" i="0" u="none" strike="noStrike" cap="none" normalizeH="0" baseline="0" smtClean="0">
            <a:ln>
              <a:noFill/>
            </a:ln>
            <a:solidFill>
              <a:schemeClr val="tx1"/>
            </a:solidFill>
            <a:effectLst/>
            <a:latin typeface="Arial" charset="0"/>
          </a:defRPr>
        </a:defPPr>
      </a:lstStyle>
    </a:spDef>
    <a:lnDef>
      <a:spPr bwMode="auto">
        <a:solidFill>
          <a:schemeClr val="accent1"/>
        </a:solidFill>
        <a:ln w="12700" cap="flat" cmpd="sng" algn="ctr">
          <a:solidFill>
            <a:schemeClr val="bg2"/>
          </a:solidFill>
          <a:prstDash val="solid"/>
          <a:round/>
          <a:headEnd type="none" w="med" len="med"/>
          <a:tailEnd type="none" w="med" len="med"/>
        </a:ln>
        <a:effectLst/>
      </a:spPr>
      <a:bodyPr/>
      <a:lstStyle/>
    </a:lnDef>
    <a:txDef>
      <a:spPr>
        <a:noFill/>
      </a:spPr>
      <a:bodyPr wrap="none" rtlCol="0">
        <a:spAutoFit/>
      </a:bodyPr>
      <a:lstStyle>
        <a:defPPr marL="0" indent="0">
          <a:buClr>
            <a:schemeClr val="accent2"/>
          </a:buClr>
          <a:buFont typeface="Wingdings" pitchFamily="2" charset="2"/>
          <a:buNone/>
          <a:defRPr dirty="0" err="1" smtClean="0"/>
        </a:defPPr>
      </a:lstStyle>
    </a:txDef>
  </a:objectDefaults>
  <a:extraClrSchemeLst>
    <a:extraClrScheme>
      <a:clrScheme name="Default Design 1">
        <a:dk1>
          <a:srgbClr val="000000"/>
        </a:dk1>
        <a:lt1>
          <a:srgbClr val="FFFFFF"/>
        </a:lt1>
        <a:dk2>
          <a:srgbClr val="0085B4"/>
        </a:dk2>
        <a:lt2>
          <a:srgbClr val="565656"/>
        </a:lt2>
        <a:accent1>
          <a:srgbClr val="A5A5A5"/>
        </a:accent1>
        <a:accent2>
          <a:srgbClr val="58A618"/>
        </a:accent2>
        <a:accent3>
          <a:srgbClr val="FFFFFF"/>
        </a:accent3>
        <a:accent4>
          <a:srgbClr val="000000"/>
        </a:accent4>
        <a:accent5>
          <a:srgbClr val="CFCFCF"/>
        </a:accent5>
        <a:accent6>
          <a:srgbClr val="4F9615"/>
        </a:accent6>
        <a:hlink>
          <a:srgbClr val="005BAE"/>
        </a:hlink>
        <a:folHlink>
          <a:srgbClr val="F95F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New NetApp Color Palette">
      <a:dk1>
        <a:srgbClr val="000000"/>
      </a:dk1>
      <a:lt1>
        <a:srgbClr val="FFFFFF"/>
      </a:lt1>
      <a:dk2>
        <a:srgbClr val="003B5C"/>
      </a:dk2>
      <a:lt2>
        <a:srgbClr val="333333"/>
      </a:lt2>
      <a:accent1>
        <a:srgbClr val="F2A900"/>
      </a:accent1>
      <a:accent2>
        <a:srgbClr val="84BD00"/>
      </a:accent2>
      <a:accent3>
        <a:srgbClr val="0067C5"/>
      </a:accent3>
      <a:accent4>
        <a:srgbClr val="E87722"/>
      </a:accent4>
      <a:accent5>
        <a:srgbClr val="C8102D"/>
      </a:accent5>
      <a:accent6>
        <a:srgbClr val="512D6D"/>
      </a:accent6>
      <a:hlink>
        <a:srgbClr val="005EB8"/>
      </a:hlink>
      <a:folHlink>
        <a:srgbClr val="512D6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20000"/>
            <a:lumOff val="80000"/>
          </a:schemeClr>
        </a:solidFill>
        <a:ln w="9525" cap="flat" cmpd="sng" algn="ctr">
          <a:solidFill>
            <a:schemeClr val="bg2"/>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
            <a:schemeClr val="accent2"/>
          </a:buClr>
          <a:buSzTx/>
          <a:buFont typeface="Wingdings 2" pitchFamily="18" charset="2"/>
          <a:buNone/>
          <a:tabLst/>
          <a:defRPr kumimoji="0" sz="2000" b="0" i="0" u="none" strike="noStrike" cap="none" normalizeH="0" baseline="0" smtClean="0">
            <a:ln>
              <a:noFill/>
            </a:ln>
            <a:solidFill>
              <a:schemeClr val="tx1"/>
            </a:solidFill>
            <a:effectLst/>
            <a:latin typeface="Arial" charset="0"/>
          </a:defRPr>
        </a:defPPr>
      </a:lstStyle>
    </a:spDef>
    <a:lnDef>
      <a:spPr bwMode="auto">
        <a:solidFill>
          <a:schemeClr val="accent1"/>
        </a:solidFill>
        <a:ln w="12700" cap="flat" cmpd="sng" algn="ctr">
          <a:solidFill>
            <a:schemeClr val="bg2"/>
          </a:solidFill>
          <a:prstDash val="solid"/>
          <a:round/>
          <a:headEnd type="none" w="med" len="med"/>
          <a:tailEnd type="none" w="med" len="med"/>
        </a:ln>
        <a:effectLst/>
      </a:spPr>
      <a:bodyPr/>
      <a:lstStyle/>
    </a:lnDef>
    <a:txDef>
      <a:spPr>
        <a:noFill/>
      </a:spPr>
      <a:bodyPr wrap="none" rtlCol="0">
        <a:spAutoFit/>
      </a:bodyPr>
      <a:lstStyle>
        <a:defPPr marL="0" indent="0">
          <a:buClr>
            <a:schemeClr val="accent2"/>
          </a:buClr>
          <a:buFont typeface="Wingdings" pitchFamily="2" charset="2"/>
          <a:buNone/>
          <a:defRPr dirty="0" err="1" smtClean="0"/>
        </a:defPPr>
      </a:lstStyle>
    </a:txDef>
  </a:objectDefaults>
  <a:extraClrSchemeLst>
    <a:extraClrScheme>
      <a:clrScheme name="Default Design 1">
        <a:dk1>
          <a:srgbClr val="000000"/>
        </a:dk1>
        <a:lt1>
          <a:srgbClr val="FFFFFF"/>
        </a:lt1>
        <a:dk2>
          <a:srgbClr val="0085B4"/>
        </a:dk2>
        <a:lt2>
          <a:srgbClr val="565656"/>
        </a:lt2>
        <a:accent1>
          <a:srgbClr val="A5A5A5"/>
        </a:accent1>
        <a:accent2>
          <a:srgbClr val="58A618"/>
        </a:accent2>
        <a:accent3>
          <a:srgbClr val="FFFFFF"/>
        </a:accent3>
        <a:accent4>
          <a:srgbClr val="000000"/>
        </a:accent4>
        <a:accent5>
          <a:srgbClr val="CFCFCF"/>
        </a:accent5>
        <a:accent6>
          <a:srgbClr val="4F9615"/>
        </a:accent6>
        <a:hlink>
          <a:srgbClr val="005BAE"/>
        </a:hlink>
        <a:folHlink>
          <a:srgbClr val="F95F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New NetApp Color Palette">
      <a:dk1>
        <a:srgbClr val="000000"/>
      </a:dk1>
      <a:lt1>
        <a:srgbClr val="FFFFFF"/>
      </a:lt1>
      <a:dk2>
        <a:srgbClr val="003B5C"/>
      </a:dk2>
      <a:lt2>
        <a:srgbClr val="333333"/>
      </a:lt2>
      <a:accent1>
        <a:srgbClr val="F2A900"/>
      </a:accent1>
      <a:accent2>
        <a:srgbClr val="84BD00"/>
      </a:accent2>
      <a:accent3>
        <a:srgbClr val="0067C5"/>
      </a:accent3>
      <a:accent4>
        <a:srgbClr val="E87722"/>
      </a:accent4>
      <a:accent5>
        <a:srgbClr val="C8102D"/>
      </a:accent5>
      <a:accent6>
        <a:srgbClr val="512D6D"/>
      </a:accent6>
      <a:hlink>
        <a:srgbClr val="005EB8"/>
      </a:hlink>
      <a:folHlink>
        <a:srgbClr val="512D6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20000"/>
            <a:lumOff val="80000"/>
          </a:schemeClr>
        </a:solidFill>
        <a:ln w="9525" cap="flat" cmpd="sng" algn="ctr">
          <a:solidFill>
            <a:schemeClr val="bg2"/>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
            <a:schemeClr val="accent2"/>
          </a:buClr>
          <a:buSzTx/>
          <a:buFont typeface="Wingdings 2" pitchFamily="18" charset="2"/>
          <a:buNone/>
          <a:tabLst/>
          <a:defRPr kumimoji="0" sz="2000" b="0" i="0" u="none" strike="noStrike" cap="none" normalizeH="0" baseline="0" smtClean="0">
            <a:ln>
              <a:noFill/>
            </a:ln>
            <a:solidFill>
              <a:schemeClr val="tx1"/>
            </a:solidFill>
            <a:effectLst/>
            <a:latin typeface="Arial" charset="0"/>
          </a:defRPr>
        </a:defPPr>
      </a:lstStyle>
    </a:spDef>
    <a:lnDef>
      <a:spPr bwMode="auto">
        <a:solidFill>
          <a:schemeClr val="accent1"/>
        </a:solidFill>
        <a:ln w="12700" cap="flat" cmpd="sng" algn="ctr">
          <a:solidFill>
            <a:schemeClr val="bg2"/>
          </a:solidFill>
          <a:prstDash val="solid"/>
          <a:round/>
          <a:headEnd type="none" w="med" len="med"/>
          <a:tailEnd type="none" w="med" len="med"/>
        </a:ln>
        <a:effectLst/>
      </a:spPr>
      <a:bodyPr/>
      <a:lstStyle/>
    </a:lnDef>
    <a:txDef>
      <a:spPr>
        <a:noFill/>
      </a:spPr>
      <a:bodyPr wrap="none" rtlCol="0">
        <a:spAutoFit/>
      </a:bodyPr>
      <a:lstStyle>
        <a:defPPr marL="0" indent="0">
          <a:buClr>
            <a:schemeClr val="accent2"/>
          </a:buClr>
          <a:buFont typeface="Wingdings" pitchFamily="2" charset="2"/>
          <a:buNone/>
          <a:defRPr dirty="0" err="1" smtClean="0"/>
        </a:defPPr>
      </a:lstStyle>
    </a:txDef>
  </a:objectDefaults>
  <a:extraClrSchemeLst>
    <a:extraClrScheme>
      <a:clrScheme name="Default Design 1">
        <a:dk1>
          <a:srgbClr val="000000"/>
        </a:dk1>
        <a:lt1>
          <a:srgbClr val="FFFFFF"/>
        </a:lt1>
        <a:dk2>
          <a:srgbClr val="0085B4"/>
        </a:dk2>
        <a:lt2>
          <a:srgbClr val="565656"/>
        </a:lt2>
        <a:accent1>
          <a:srgbClr val="A5A5A5"/>
        </a:accent1>
        <a:accent2>
          <a:srgbClr val="58A618"/>
        </a:accent2>
        <a:accent3>
          <a:srgbClr val="FFFFFF"/>
        </a:accent3>
        <a:accent4>
          <a:srgbClr val="000000"/>
        </a:accent4>
        <a:accent5>
          <a:srgbClr val="CFCFCF"/>
        </a:accent5>
        <a:accent6>
          <a:srgbClr val="4F9615"/>
        </a:accent6>
        <a:hlink>
          <a:srgbClr val="005BAE"/>
        </a:hlink>
        <a:folHlink>
          <a:srgbClr val="F95F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New NetApp Color Palette">
      <a:dk1>
        <a:srgbClr val="000000"/>
      </a:dk1>
      <a:lt1>
        <a:srgbClr val="FFFFFF"/>
      </a:lt1>
      <a:dk2>
        <a:srgbClr val="003B5C"/>
      </a:dk2>
      <a:lt2>
        <a:srgbClr val="333333"/>
      </a:lt2>
      <a:accent1>
        <a:srgbClr val="F2A900"/>
      </a:accent1>
      <a:accent2>
        <a:srgbClr val="84BD00"/>
      </a:accent2>
      <a:accent3>
        <a:srgbClr val="0067C5"/>
      </a:accent3>
      <a:accent4>
        <a:srgbClr val="E87722"/>
      </a:accent4>
      <a:accent5>
        <a:srgbClr val="C8102D"/>
      </a:accent5>
      <a:accent6>
        <a:srgbClr val="512D6D"/>
      </a:accent6>
      <a:hlink>
        <a:srgbClr val="005EB8"/>
      </a:hlink>
      <a:folHlink>
        <a:srgbClr val="512D6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20000"/>
            <a:lumOff val="80000"/>
          </a:schemeClr>
        </a:solidFill>
        <a:ln w="9525" cap="flat" cmpd="sng" algn="ctr">
          <a:solidFill>
            <a:schemeClr val="bg2"/>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
            <a:schemeClr val="accent2"/>
          </a:buClr>
          <a:buSzTx/>
          <a:buFont typeface="Wingdings 2" pitchFamily="18" charset="2"/>
          <a:buNone/>
          <a:tabLst/>
          <a:defRPr kumimoji="0" sz="2000" b="0" i="0" u="none" strike="noStrike" cap="none" normalizeH="0" baseline="0" smtClean="0">
            <a:ln>
              <a:noFill/>
            </a:ln>
            <a:solidFill>
              <a:schemeClr val="tx1"/>
            </a:solidFill>
            <a:effectLst/>
            <a:latin typeface="Arial" charset="0"/>
          </a:defRPr>
        </a:defPPr>
      </a:lstStyle>
    </a:spDef>
    <a:lnDef>
      <a:spPr bwMode="auto">
        <a:solidFill>
          <a:schemeClr val="accent1"/>
        </a:solidFill>
        <a:ln w="12700" cap="flat" cmpd="sng" algn="ctr">
          <a:solidFill>
            <a:schemeClr val="bg2"/>
          </a:solidFill>
          <a:prstDash val="solid"/>
          <a:round/>
          <a:headEnd type="none" w="med" len="med"/>
          <a:tailEnd type="none" w="med" len="med"/>
        </a:ln>
        <a:effectLst/>
      </a:spPr>
      <a:bodyPr/>
      <a:lstStyle/>
    </a:lnDef>
    <a:txDef>
      <a:spPr>
        <a:noFill/>
      </a:spPr>
      <a:bodyPr wrap="none" rtlCol="0">
        <a:spAutoFit/>
      </a:bodyPr>
      <a:lstStyle>
        <a:defPPr marL="0" indent="0">
          <a:buClr>
            <a:schemeClr val="accent2"/>
          </a:buClr>
          <a:buFont typeface="Wingdings" pitchFamily="2" charset="2"/>
          <a:buNone/>
          <a:defRPr dirty="0" err="1" smtClean="0"/>
        </a:defPPr>
      </a:lstStyle>
    </a:txDef>
  </a:objectDefaults>
  <a:extraClrSchemeLst>
    <a:extraClrScheme>
      <a:clrScheme name="Default Design 1">
        <a:dk1>
          <a:srgbClr val="000000"/>
        </a:dk1>
        <a:lt1>
          <a:srgbClr val="FFFFFF"/>
        </a:lt1>
        <a:dk2>
          <a:srgbClr val="0085B4"/>
        </a:dk2>
        <a:lt2>
          <a:srgbClr val="565656"/>
        </a:lt2>
        <a:accent1>
          <a:srgbClr val="A5A5A5"/>
        </a:accent1>
        <a:accent2>
          <a:srgbClr val="58A618"/>
        </a:accent2>
        <a:accent3>
          <a:srgbClr val="FFFFFF"/>
        </a:accent3>
        <a:accent4>
          <a:srgbClr val="000000"/>
        </a:accent4>
        <a:accent5>
          <a:srgbClr val="CFCFCF"/>
        </a:accent5>
        <a:accent6>
          <a:srgbClr val="4F9615"/>
        </a:accent6>
        <a:hlink>
          <a:srgbClr val="005BAE"/>
        </a:hlink>
        <a:folHlink>
          <a:srgbClr val="F95F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4161</TotalTime>
  <Pages>0</Pages>
  <Words>411</Words>
  <Characters>0</Characters>
  <Application>Microsoft Office PowerPoint</Application>
  <PresentationFormat>On-screen Show (4:3)</PresentationFormat>
  <Lines>0</Lines>
  <Paragraphs>133</Paragraphs>
  <Slides>13</Slides>
  <Notes>0</Notes>
  <HiddenSlides>0</HiddenSlides>
  <MMClips>0</MMClips>
  <ScaleCrop>false</ScaleCrop>
  <HeadingPairs>
    <vt:vector size="4" baseType="variant">
      <vt:variant>
        <vt:lpstr>Theme</vt:lpstr>
      </vt:variant>
      <vt:variant>
        <vt:i4>5</vt:i4>
      </vt:variant>
      <vt:variant>
        <vt:lpstr>Slide Titles</vt:lpstr>
      </vt:variant>
      <vt:variant>
        <vt:i4>13</vt:i4>
      </vt:variant>
    </vt:vector>
  </HeadingPairs>
  <TitlesOfParts>
    <vt:vector size="18" baseType="lpstr">
      <vt:lpstr>Default - Blank</vt:lpstr>
      <vt:lpstr>Default Design</vt:lpstr>
      <vt:lpstr>1_Default Design</vt:lpstr>
      <vt:lpstr>2_Default Design</vt:lpstr>
      <vt:lpstr>3_Default Design</vt:lpstr>
      <vt:lpstr>User inputs</vt:lpstr>
      <vt:lpstr>User input – Cascading inputs</vt:lpstr>
      <vt:lpstr>User input – Cascading inputs</vt:lpstr>
      <vt:lpstr>User input – A wildcard field</vt:lpstr>
      <vt:lpstr>User input – A wildcard field</vt:lpstr>
      <vt:lpstr>User input – A wildcard field</vt:lpstr>
      <vt:lpstr>User input – A wildcard field</vt:lpstr>
      <vt:lpstr>User input – Informative queries</vt:lpstr>
      <vt:lpstr>User input – Informative queries</vt:lpstr>
      <vt:lpstr>User input – Informative queries</vt:lpstr>
      <vt:lpstr>User input – Informative queries</vt:lpstr>
      <vt:lpstr>User input – Informative queries</vt:lpstr>
      <vt:lpstr>User input – Informative queries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PrestoG</dc:creator>
  <cp:lastModifiedBy>Yaron H</cp:lastModifiedBy>
  <cp:revision>120</cp:revision>
  <dcterms:created xsi:type="dcterms:W3CDTF">2011-10-03T21:10:17Z</dcterms:created>
  <dcterms:modified xsi:type="dcterms:W3CDTF">2012-05-23T13:07:09Z</dcterms:modified>
</cp:coreProperties>
</file>